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375400" cy="9461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83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31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86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14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15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51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86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1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46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73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943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37B46-19CE-4EC7-AA19-1D0FE0184EEE}" type="datetimeFigureOut">
              <a:rPr lang="es-ES" smtClean="0"/>
              <a:t>23/10/2019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3631-175D-4BE7-ACD9-DE20C1568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67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 rot="5400000">
            <a:off x="3035483" y="3741380"/>
            <a:ext cx="792088" cy="691782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0</a:t>
            </a:r>
            <a:endParaRPr lang="es-ES" dirty="0"/>
          </a:p>
        </p:txBody>
      </p:sp>
      <p:sp>
        <p:nvSpPr>
          <p:cNvPr id="19" name="18 Rectángulo"/>
          <p:cNvSpPr/>
          <p:nvPr/>
        </p:nvSpPr>
        <p:spPr>
          <a:xfrm rot="5400000">
            <a:off x="3024318" y="577805"/>
            <a:ext cx="792088" cy="6895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5400000">
            <a:off x="3032956" y="-1152637"/>
            <a:ext cx="792088" cy="6912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 rot="5400000">
            <a:off x="3038010" y="4558327"/>
            <a:ext cx="792088" cy="686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 rot="5400000">
            <a:off x="3042824" y="5355229"/>
            <a:ext cx="792088" cy="685847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-27385" y="2695436"/>
            <a:ext cx="6917823" cy="14773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/>
              <a:t>La Economía Naranja y la Contabilidad Azul: </a:t>
            </a:r>
          </a:p>
          <a:p>
            <a:pPr algn="ctr"/>
            <a:r>
              <a:rPr lang="es-ES" sz="3000" dirty="0" smtClean="0"/>
              <a:t>Perspectivas en la Responsabilidad Social</a:t>
            </a:r>
            <a:endParaRPr lang="es-ES" sz="3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76872" y="4572000"/>
            <a:ext cx="2513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Dra. Rute Abreu</a:t>
            </a:r>
            <a:endParaRPr lang="es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484784" y="6732240"/>
            <a:ext cx="5190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Lugar: Salón de Actos. Facultad de Turismo y Finanzas</a:t>
            </a:r>
          </a:p>
          <a:p>
            <a:r>
              <a:rPr lang="es-ES" dirty="0" smtClean="0"/>
              <a:t>Martes 29 de octubre de 2018</a:t>
            </a:r>
          </a:p>
          <a:p>
            <a:r>
              <a:rPr lang="es-ES" dirty="0" smtClean="0"/>
              <a:t>11.30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2276872" y="1907704"/>
            <a:ext cx="2005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CONFERENCIA</a:t>
            </a:r>
            <a:endParaRPr lang="es-ES" sz="2400" b="1" dirty="0"/>
          </a:p>
        </p:txBody>
      </p:sp>
      <p:pic>
        <p:nvPicPr>
          <p:cNvPr id="8" name="Picture 2" descr="CEES - Doctorado en Ciencias Económicas, Empresariales y Soci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908" y="312738"/>
            <a:ext cx="1943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71530" y="7992380"/>
            <a:ext cx="5935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/>
              <a:t>Organiza: Programa de Doctorado en Ciencias Económicas, Empresariales y Sociales (CEES)</a:t>
            </a:r>
            <a:endParaRPr lang="es-ES" sz="1200" b="1" dirty="0"/>
          </a:p>
        </p:txBody>
      </p:sp>
      <p:sp>
        <p:nvSpPr>
          <p:cNvPr id="12" name="11 Rectángulo"/>
          <p:cNvSpPr/>
          <p:nvPr/>
        </p:nvSpPr>
        <p:spPr>
          <a:xfrm rot="5400000">
            <a:off x="3030038" y="2954447"/>
            <a:ext cx="792088" cy="6906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 rot="5400000">
            <a:off x="3023845" y="2185067"/>
            <a:ext cx="792088" cy="689549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5400000">
            <a:off x="3038313" y="-1931575"/>
            <a:ext cx="792088" cy="688647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"/>
          <p:cNvSpPr/>
          <p:nvPr/>
        </p:nvSpPr>
        <p:spPr>
          <a:xfrm rot="5400000">
            <a:off x="2905610" y="1244826"/>
            <a:ext cx="1056889" cy="6912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188640" y="8604448"/>
            <a:ext cx="4656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/>
              <a:t>Colaboran: Facultad de Turismo y Finanzas de la Universidad de Sevilla</a:t>
            </a:r>
          </a:p>
          <a:p>
            <a:r>
              <a:rPr lang="es-ES" sz="1200" b="1" dirty="0" smtClean="0"/>
              <a:t>                     Departamento de Contabilidad y Economía Financiera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8065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71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7</cp:revision>
  <cp:lastPrinted>2019-10-23T07:06:37Z</cp:lastPrinted>
  <dcterms:created xsi:type="dcterms:W3CDTF">2019-10-16T07:34:51Z</dcterms:created>
  <dcterms:modified xsi:type="dcterms:W3CDTF">2019-10-23T07:18:02Z</dcterms:modified>
</cp:coreProperties>
</file>