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90" r:id="rId4"/>
    <p:sldId id="291" r:id="rId5"/>
    <p:sldId id="270" r:id="rId6"/>
    <p:sldId id="271" r:id="rId7"/>
    <p:sldId id="272" r:id="rId8"/>
    <p:sldId id="297" r:id="rId9"/>
    <p:sldId id="298" r:id="rId10"/>
    <p:sldId id="275" r:id="rId11"/>
    <p:sldId id="276" r:id="rId12"/>
    <p:sldId id="278" r:id="rId13"/>
    <p:sldId id="279" r:id="rId14"/>
    <p:sldId id="277" r:id="rId15"/>
    <p:sldId id="280" r:id="rId16"/>
    <p:sldId id="296"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3264F-65EE-D651-125A-08BFB5204580}" name="Keisy Ospino Ramos" initials="KOR" userId="S::kramos@utb.edu.co::ff7699b1-b735-460e-a019-7440a44fd2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5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D17A3-FF65-4A5C-A59A-8A62CDF7459F}" v="114" dt="2024-06-26T06:41:05.1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065" autoAdjust="0"/>
  </p:normalViewPr>
  <p:slideViewPr>
    <p:cSldViewPr snapToGrid="0">
      <p:cViewPr varScale="1">
        <p:scale>
          <a:sx n="58" d="100"/>
          <a:sy n="58" d="100"/>
        </p:scale>
        <p:origin x="15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duardo Espinosa Espinosa" userId="f4e0ff4d-5d8c-4a9b-ae5b-d9e845dd5112" providerId="ADAL" clId="{AB9D17A3-FF65-4A5C-A59A-8A62CDF7459F}"/>
    <pc:docChg chg="undo custSel addSld delSld modSld">
      <pc:chgData name="Aaron Eduardo Espinosa Espinosa" userId="f4e0ff4d-5d8c-4a9b-ae5b-d9e845dd5112" providerId="ADAL" clId="{AB9D17A3-FF65-4A5C-A59A-8A62CDF7459F}" dt="2024-06-26T07:03:20.027" v="4647" actId="20577"/>
      <pc:docMkLst>
        <pc:docMk/>
      </pc:docMkLst>
      <pc:sldChg chg="addSp delSp modSp mod">
        <pc:chgData name="Aaron Eduardo Espinosa Espinosa" userId="f4e0ff4d-5d8c-4a9b-ae5b-d9e845dd5112" providerId="ADAL" clId="{AB9D17A3-FF65-4A5C-A59A-8A62CDF7459F}" dt="2024-06-25T18:04:45.559" v="244" actId="20577"/>
        <pc:sldMkLst>
          <pc:docMk/>
          <pc:sldMk cId="3228390689" sldId="256"/>
        </pc:sldMkLst>
        <pc:spChg chg="mod">
          <ac:chgData name="Aaron Eduardo Espinosa Espinosa" userId="f4e0ff4d-5d8c-4a9b-ae5b-d9e845dd5112" providerId="ADAL" clId="{AB9D17A3-FF65-4A5C-A59A-8A62CDF7459F}" dt="2024-06-25T18:04:45.559" v="244" actId="20577"/>
          <ac:spMkLst>
            <pc:docMk/>
            <pc:sldMk cId="3228390689" sldId="256"/>
            <ac:spMk id="5" creationId="{BEB94CC3-059A-459B-534A-A13B0A04C11C}"/>
          </ac:spMkLst>
        </pc:spChg>
        <pc:spChg chg="mod">
          <ac:chgData name="Aaron Eduardo Espinosa Espinosa" userId="f4e0ff4d-5d8c-4a9b-ae5b-d9e845dd5112" providerId="ADAL" clId="{AB9D17A3-FF65-4A5C-A59A-8A62CDF7459F}" dt="2024-06-25T18:04:39.012" v="243" actId="113"/>
          <ac:spMkLst>
            <pc:docMk/>
            <pc:sldMk cId="3228390689" sldId="256"/>
            <ac:spMk id="7" creationId="{D5A5F6AE-AE6C-8834-6893-5290E6FA163E}"/>
          </ac:spMkLst>
        </pc:spChg>
        <pc:picChg chg="add mod">
          <ac:chgData name="Aaron Eduardo Espinosa Espinosa" userId="f4e0ff4d-5d8c-4a9b-ae5b-d9e845dd5112" providerId="ADAL" clId="{AB9D17A3-FF65-4A5C-A59A-8A62CDF7459F}" dt="2024-06-25T18:01:35.146" v="66" actId="1076"/>
          <ac:picMkLst>
            <pc:docMk/>
            <pc:sldMk cId="3228390689" sldId="256"/>
            <ac:picMk id="3" creationId="{6872F835-CAF7-B1FA-1F03-1E20831C5808}"/>
          </ac:picMkLst>
        </pc:picChg>
        <pc:picChg chg="del">
          <ac:chgData name="Aaron Eduardo Espinosa Espinosa" userId="f4e0ff4d-5d8c-4a9b-ae5b-d9e845dd5112" providerId="ADAL" clId="{AB9D17A3-FF65-4A5C-A59A-8A62CDF7459F}" dt="2024-06-25T17:53:34.542" v="60" actId="478"/>
          <ac:picMkLst>
            <pc:docMk/>
            <pc:sldMk cId="3228390689" sldId="256"/>
            <ac:picMk id="4" creationId="{1918FE0A-0C9C-BCE2-815C-69C99D9A3056}"/>
          </ac:picMkLst>
        </pc:picChg>
        <pc:picChg chg="del">
          <ac:chgData name="Aaron Eduardo Espinosa Espinosa" userId="f4e0ff4d-5d8c-4a9b-ae5b-d9e845dd5112" providerId="ADAL" clId="{AB9D17A3-FF65-4A5C-A59A-8A62CDF7459F}" dt="2024-06-25T17:53:34.542" v="60" actId="478"/>
          <ac:picMkLst>
            <pc:docMk/>
            <pc:sldMk cId="3228390689" sldId="256"/>
            <ac:picMk id="9" creationId="{283506A2-7214-F3F1-2F3F-B8B0A3BE6DB1}"/>
          </ac:picMkLst>
        </pc:picChg>
      </pc:sldChg>
      <pc:sldChg chg="addSp delSp modSp del mod">
        <pc:chgData name="Aaron Eduardo Espinosa Espinosa" userId="f4e0ff4d-5d8c-4a9b-ae5b-d9e845dd5112" providerId="ADAL" clId="{AB9D17A3-FF65-4A5C-A59A-8A62CDF7459F}" dt="2024-06-25T18:05:09.930" v="247" actId="2696"/>
        <pc:sldMkLst>
          <pc:docMk/>
          <pc:sldMk cId="3878415469" sldId="267"/>
        </pc:sldMkLst>
        <pc:picChg chg="add mod">
          <ac:chgData name="Aaron Eduardo Espinosa Espinosa" userId="f4e0ff4d-5d8c-4a9b-ae5b-d9e845dd5112" providerId="ADAL" clId="{AB9D17A3-FF65-4A5C-A59A-8A62CDF7459F}" dt="2024-06-25T18:04:57.116" v="246"/>
          <ac:picMkLst>
            <pc:docMk/>
            <pc:sldMk cId="3878415469" sldId="267"/>
            <ac:picMk id="2" creationId="{DF566D3D-6428-C503-F2AC-41B4E28CEE07}"/>
          </ac:picMkLst>
        </pc:picChg>
        <pc:picChg chg="del">
          <ac:chgData name="Aaron Eduardo Espinosa Espinosa" userId="f4e0ff4d-5d8c-4a9b-ae5b-d9e845dd5112" providerId="ADAL" clId="{AB9D17A3-FF65-4A5C-A59A-8A62CDF7459F}" dt="2024-06-25T18:04:52.369" v="245" actId="478"/>
          <ac:picMkLst>
            <pc:docMk/>
            <pc:sldMk cId="3878415469" sldId="267"/>
            <ac:picMk id="4" creationId="{1918FE0A-0C9C-BCE2-815C-69C99D9A3056}"/>
          </ac:picMkLst>
        </pc:picChg>
        <pc:picChg chg="del">
          <ac:chgData name="Aaron Eduardo Espinosa Espinosa" userId="f4e0ff4d-5d8c-4a9b-ae5b-d9e845dd5112" providerId="ADAL" clId="{AB9D17A3-FF65-4A5C-A59A-8A62CDF7459F}" dt="2024-06-25T18:04:52.369" v="245" actId="478"/>
          <ac:picMkLst>
            <pc:docMk/>
            <pc:sldMk cId="3878415469" sldId="267"/>
            <ac:picMk id="9" creationId="{283506A2-7214-F3F1-2F3F-B8B0A3BE6DB1}"/>
          </ac:picMkLst>
        </pc:picChg>
      </pc:sldChg>
      <pc:sldChg chg="del">
        <pc:chgData name="Aaron Eduardo Espinosa Espinosa" userId="f4e0ff4d-5d8c-4a9b-ae5b-d9e845dd5112" providerId="ADAL" clId="{AB9D17A3-FF65-4A5C-A59A-8A62CDF7459F}" dt="2024-06-25T18:05:09.930" v="247" actId="2696"/>
        <pc:sldMkLst>
          <pc:docMk/>
          <pc:sldMk cId="515714901" sldId="268"/>
        </pc:sldMkLst>
      </pc:sldChg>
      <pc:sldChg chg="addSp delSp modSp mod modNotesTx">
        <pc:chgData name="Aaron Eduardo Espinosa Espinosa" userId="f4e0ff4d-5d8c-4a9b-ae5b-d9e845dd5112" providerId="ADAL" clId="{AB9D17A3-FF65-4A5C-A59A-8A62CDF7459F}" dt="2024-06-26T06:06:20.951" v="3568" actId="20577"/>
        <pc:sldMkLst>
          <pc:docMk/>
          <pc:sldMk cId="1091718954" sldId="269"/>
        </pc:sldMkLst>
        <pc:spChg chg="del mod">
          <ac:chgData name="Aaron Eduardo Espinosa Espinosa" userId="f4e0ff4d-5d8c-4a9b-ae5b-d9e845dd5112" providerId="ADAL" clId="{AB9D17A3-FF65-4A5C-A59A-8A62CDF7459F}" dt="2024-06-25T18:06:04.223" v="291" actId="478"/>
          <ac:spMkLst>
            <pc:docMk/>
            <pc:sldMk cId="1091718954" sldId="269"/>
            <ac:spMk id="3" creationId="{E88C0F1B-132A-7ACC-26E0-8D0715137FED}"/>
          </ac:spMkLst>
        </pc:spChg>
        <pc:spChg chg="mod">
          <ac:chgData name="Aaron Eduardo Espinosa Espinosa" userId="f4e0ff4d-5d8c-4a9b-ae5b-d9e845dd5112" providerId="ADAL" clId="{AB9D17A3-FF65-4A5C-A59A-8A62CDF7459F}" dt="2024-06-25T18:18:39.843" v="1035" actId="207"/>
          <ac:spMkLst>
            <pc:docMk/>
            <pc:sldMk cId="1091718954" sldId="269"/>
            <ac:spMk id="6" creationId="{3A8179BF-18C8-1CF0-9779-954FB3CA3822}"/>
          </ac:spMkLst>
        </pc:spChg>
        <pc:spChg chg="mod">
          <ac:chgData name="Aaron Eduardo Espinosa Espinosa" userId="f4e0ff4d-5d8c-4a9b-ae5b-d9e845dd5112" providerId="ADAL" clId="{AB9D17A3-FF65-4A5C-A59A-8A62CDF7459F}" dt="2024-06-26T06:06:20.951" v="3568" actId="20577"/>
          <ac:spMkLst>
            <pc:docMk/>
            <pc:sldMk cId="1091718954" sldId="269"/>
            <ac:spMk id="8" creationId="{AF16AA8D-A96B-72C3-2F5A-FFD5267C7AA2}"/>
          </ac:spMkLst>
        </pc:spChg>
        <pc:picChg chg="add mod">
          <ac:chgData name="Aaron Eduardo Espinosa Espinosa" userId="f4e0ff4d-5d8c-4a9b-ae5b-d9e845dd5112" providerId="ADAL" clId="{AB9D17A3-FF65-4A5C-A59A-8A62CDF7459F}" dt="2024-06-25T18:18:23.179" v="1031" actId="1076"/>
          <ac:picMkLst>
            <pc:docMk/>
            <pc:sldMk cId="1091718954" sldId="269"/>
            <ac:picMk id="2" creationId="{CFB9C41C-147E-3812-7BC4-8A26758FC64B}"/>
          </ac:picMkLst>
        </pc:picChg>
        <pc:picChg chg="del">
          <ac:chgData name="Aaron Eduardo Espinosa Espinosa" userId="f4e0ff4d-5d8c-4a9b-ae5b-d9e845dd5112" providerId="ADAL" clId="{AB9D17A3-FF65-4A5C-A59A-8A62CDF7459F}" dt="2024-06-25T18:18:16.265" v="1028" actId="478"/>
          <ac:picMkLst>
            <pc:docMk/>
            <pc:sldMk cId="1091718954" sldId="269"/>
            <ac:picMk id="4" creationId="{1918FE0A-0C9C-BCE2-815C-69C99D9A3056}"/>
          </ac:picMkLst>
        </pc:picChg>
        <pc:picChg chg="del">
          <ac:chgData name="Aaron Eduardo Espinosa Espinosa" userId="f4e0ff4d-5d8c-4a9b-ae5b-d9e845dd5112" providerId="ADAL" clId="{AB9D17A3-FF65-4A5C-A59A-8A62CDF7459F}" dt="2024-06-25T18:18:16.265" v="1028" actId="478"/>
          <ac:picMkLst>
            <pc:docMk/>
            <pc:sldMk cId="1091718954" sldId="269"/>
            <ac:picMk id="9" creationId="{283506A2-7214-F3F1-2F3F-B8B0A3BE6DB1}"/>
          </ac:picMkLst>
        </pc:picChg>
      </pc:sldChg>
      <pc:sldChg chg="addSp delSp modSp mod">
        <pc:chgData name="Aaron Eduardo Espinosa Espinosa" userId="f4e0ff4d-5d8c-4a9b-ae5b-d9e845dd5112" providerId="ADAL" clId="{AB9D17A3-FF65-4A5C-A59A-8A62CDF7459F}" dt="2024-06-26T06:49:09.856" v="4542" actId="403"/>
        <pc:sldMkLst>
          <pc:docMk/>
          <pc:sldMk cId="4254390494" sldId="270"/>
        </pc:sldMkLst>
        <pc:spChg chg="mod">
          <ac:chgData name="Aaron Eduardo Espinosa Espinosa" userId="f4e0ff4d-5d8c-4a9b-ae5b-d9e845dd5112" providerId="ADAL" clId="{AB9D17A3-FF65-4A5C-A59A-8A62CDF7459F}" dt="2024-06-26T06:49:09.856" v="4542" actId="403"/>
          <ac:spMkLst>
            <pc:docMk/>
            <pc:sldMk cId="4254390494" sldId="270"/>
            <ac:spMk id="8" creationId="{1557F49E-5539-7E93-2E3B-F37DEBCC934D}"/>
          </ac:spMkLst>
        </pc:spChg>
        <pc:spChg chg="mod">
          <ac:chgData name="Aaron Eduardo Espinosa Espinosa" userId="f4e0ff4d-5d8c-4a9b-ae5b-d9e845dd5112" providerId="ADAL" clId="{AB9D17A3-FF65-4A5C-A59A-8A62CDF7459F}" dt="2024-06-25T19:07:20.873" v="1806" actId="207"/>
          <ac:spMkLst>
            <pc:docMk/>
            <pc:sldMk cId="4254390494" sldId="270"/>
            <ac:spMk id="11" creationId="{D7BA6597-48C3-500E-246A-DFA7656736EA}"/>
          </ac:spMkLst>
        </pc:spChg>
        <pc:spChg chg="mod">
          <ac:chgData name="Aaron Eduardo Espinosa Espinosa" userId="f4e0ff4d-5d8c-4a9b-ae5b-d9e845dd5112" providerId="ADAL" clId="{AB9D17A3-FF65-4A5C-A59A-8A62CDF7459F}" dt="2024-06-25T19:07:20.873" v="1806" actId="207"/>
          <ac:spMkLst>
            <pc:docMk/>
            <pc:sldMk cId="4254390494" sldId="270"/>
            <ac:spMk id="34" creationId="{8EDDF188-55B6-D896-EB17-37931FF46AAF}"/>
          </ac:spMkLst>
        </pc:spChg>
        <pc:spChg chg="mod">
          <ac:chgData name="Aaron Eduardo Espinosa Espinosa" userId="f4e0ff4d-5d8c-4a9b-ae5b-d9e845dd5112" providerId="ADAL" clId="{AB9D17A3-FF65-4A5C-A59A-8A62CDF7459F}" dt="2024-06-25T19:07:20.873" v="1806" actId="207"/>
          <ac:spMkLst>
            <pc:docMk/>
            <pc:sldMk cId="4254390494" sldId="270"/>
            <ac:spMk id="35" creationId="{2A1D0C13-FB52-8C8B-7A86-C92447141D12}"/>
          </ac:spMkLst>
        </pc:spChg>
        <pc:spChg chg="mod">
          <ac:chgData name="Aaron Eduardo Espinosa Espinosa" userId="f4e0ff4d-5d8c-4a9b-ae5b-d9e845dd5112" providerId="ADAL" clId="{AB9D17A3-FF65-4A5C-A59A-8A62CDF7459F}" dt="2024-06-25T19:07:20.873" v="1806" actId="207"/>
          <ac:spMkLst>
            <pc:docMk/>
            <pc:sldMk cId="4254390494" sldId="270"/>
            <ac:spMk id="36" creationId="{6CD186AC-0EFC-9001-0E95-F1387CF43B10}"/>
          </ac:spMkLst>
        </pc:spChg>
        <pc:spChg chg="mod">
          <ac:chgData name="Aaron Eduardo Espinosa Espinosa" userId="f4e0ff4d-5d8c-4a9b-ae5b-d9e845dd5112" providerId="ADAL" clId="{AB9D17A3-FF65-4A5C-A59A-8A62CDF7459F}" dt="2024-06-25T19:47:43.769" v="1953" actId="1076"/>
          <ac:spMkLst>
            <pc:docMk/>
            <pc:sldMk cId="4254390494" sldId="270"/>
            <ac:spMk id="42" creationId="{B094639B-3FCD-FDB5-B08C-E02F2F50CF76}"/>
          </ac:spMkLst>
        </pc:spChg>
        <pc:grpChg chg="mod">
          <ac:chgData name="Aaron Eduardo Espinosa Espinosa" userId="f4e0ff4d-5d8c-4a9b-ae5b-d9e845dd5112" providerId="ADAL" clId="{AB9D17A3-FF65-4A5C-A59A-8A62CDF7459F}" dt="2024-06-25T19:47:51.950" v="1955" actId="2711"/>
          <ac:grpSpMkLst>
            <pc:docMk/>
            <pc:sldMk cId="4254390494" sldId="270"/>
            <ac:grpSpMk id="25" creationId="{5473D67D-9C7F-6141-FA2D-131C411F812E}"/>
          </ac:grpSpMkLst>
        </pc:grpChg>
        <pc:grpChg chg="mod">
          <ac:chgData name="Aaron Eduardo Espinosa Espinosa" userId="f4e0ff4d-5d8c-4a9b-ae5b-d9e845dd5112" providerId="ADAL" clId="{AB9D17A3-FF65-4A5C-A59A-8A62CDF7459F}" dt="2024-06-25T19:07:20.873" v="1806" actId="207"/>
          <ac:grpSpMkLst>
            <pc:docMk/>
            <pc:sldMk cId="4254390494" sldId="270"/>
            <ac:grpSpMk id="26" creationId="{961F9EC0-6FEC-A1E5-D9F1-592B7694C92B}"/>
          </ac:grpSpMkLst>
        </pc:grpChg>
        <pc:grpChg chg="mod">
          <ac:chgData name="Aaron Eduardo Espinosa Espinosa" userId="f4e0ff4d-5d8c-4a9b-ae5b-d9e845dd5112" providerId="ADAL" clId="{AB9D17A3-FF65-4A5C-A59A-8A62CDF7459F}" dt="2024-06-25T19:07:20.873" v="1806" actId="207"/>
          <ac:grpSpMkLst>
            <pc:docMk/>
            <pc:sldMk cId="4254390494" sldId="270"/>
            <ac:grpSpMk id="27" creationId="{FF6CE37B-5F22-AEAE-A29D-4FC2EF266BDE}"/>
          </ac:grpSpMkLst>
        </pc:grpChg>
        <pc:graphicFrameChg chg="mod">
          <ac:chgData name="Aaron Eduardo Espinosa Espinosa" userId="f4e0ff4d-5d8c-4a9b-ae5b-d9e845dd5112" providerId="ADAL" clId="{AB9D17A3-FF65-4A5C-A59A-8A62CDF7459F}" dt="2024-06-26T05:51:50.603" v="3159"/>
          <ac:graphicFrameMkLst>
            <pc:docMk/>
            <pc:sldMk cId="4254390494" sldId="270"/>
            <ac:graphicFrameMk id="12" creationId="{1754104B-4900-F3F2-EF9B-AFA2D917A055}"/>
          </ac:graphicFrameMkLst>
        </pc:graphicFrameChg>
        <pc:picChg chg="add mod">
          <ac:chgData name="Aaron Eduardo Espinosa Espinosa" userId="f4e0ff4d-5d8c-4a9b-ae5b-d9e845dd5112" providerId="ADAL" clId="{AB9D17A3-FF65-4A5C-A59A-8A62CDF7459F}" dt="2024-06-25T19:07:20.873" v="1806" actId="207"/>
          <ac:picMkLst>
            <pc:docMk/>
            <pc:sldMk cId="4254390494" sldId="270"/>
            <ac:picMk id="2" creationId="{3D1E7522-8115-A819-F196-9C9AD94D898B}"/>
          </ac:picMkLst>
        </pc:picChg>
        <pc:picChg chg="del">
          <ac:chgData name="Aaron Eduardo Espinosa Espinosa" userId="f4e0ff4d-5d8c-4a9b-ae5b-d9e845dd5112" providerId="ADAL" clId="{AB9D17A3-FF65-4A5C-A59A-8A62CDF7459F}" dt="2024-06-25T19:06:53.668" v="1783" actId="478"/>
          <ac:picMkLst>
            <pc:docMk/>
            <pc:sldMk cId="4254390494" sldId="270"/>
            <ac:picMk id="38" creationId="{231B121F-84C1-13CE-248F-76825E3C462B}"/>
          </ac:picMkLst>
        </pc:picChg>
        <pc:picChg chg="del">
          <ac:chgData name="Aaron Eduardo Espinosa Espinosa" userId="f4e0ff4d-5d8c-4a9b-ae5b-d9e845dd5112" providerId="ADAL" clId="{AB9D17A3-FF65-4A5C-A59A-8A62CDF7459F}" dt="2024-06-25T19:06:53.668" v="1783" actId="478"/>
          <ac:picMkLst>
            <pc:docMk/>
            <pc:sldMk cId="4254390494" sldId="270"/>
            <ac:picMk id="39" creationId="{21DDC56F-6DCD-52AA-D9E0-8D90A8D2B0B3}"/>
          </ac:picMkLst>
        </pc:picChg>
      </pc:sldChg>
      <pc:sldChg chg="addSp delSp modSp mod">
        <pc:chgData name="Aaron Eduardo Espinosa Espinosa" userId="f4e0ff4d-5d8c-4a9b-ae5b-d9e845dd5112" providerId="ADAL" clId="{AB9D17A3-FF65-4A5C-A59A-8A62CDF7459F}" dt="2024-06-26T05:54:46.215" v="3161" actId="14100"/>
        <pc:sldMkLst>
          <pc:docMk/>
          <pc:sldMk cId="1540457117" sldId="271"/>
        </pc:sldMkLst>
        <pc:spChg chg="del mod">
          <ac:chgData name="Aaron Eduardo Espinosa Espinosa" userId="f4e0ff4d-5d8c-4a9b-ae5b-d9e845dd5112" providerId="ADAL" clId="{AB9D17A3-FF65-4A5C-A59A-8A62CDF7459F}" dt="2024-06-25T19:46:22.965" v="1940" actId="478"/>
          <ac:spMkLst>
            <pc:docMk/>
            <pc:sldMk cId="1540457117" sldId="271"/>
            <ac:spMk id="2" creationId="{1B29A2CB-6520-059D-F458-3D61F4AB5207}"/>
          </ac:spMkLst>
        </pc:spChg>
        <pc:spChg chg="add mod">
          <ac:chgData name="Aaron Eduardo Espinosa Espinosa" userId="f4e0ff4d-5d8c-4a9b-ae5b-d9e845dd5112" providerId="ADAL" clId="{AB9D17A3-FF65-4A5C-A59A-8A62CDF7459F}" dt="2024-06-25T19:41:13.446" v="1934" actId="404"/>
          <ac:spMkLst>
            <pc:docMk/>
            <pc:sldMk cId="1540457117" sldId="271"/>
            <ac:spMk id="6" creationId="{39AE0E64-43B5-1563-067E-19FE6CCF063E}"/>
          </ac:spMkLst>
        </pc:spChg>
        <pc:spChg chg="add mod">
          <ac:chgData name="Aaron Eduardo Espinosa Espinosa" userId="f4e0ff4d-5d8c-4a9b-ae5b-d9e845dd5112" providerId="ADAL" clId="{AB9D17A3-FF65-4A5C-A59A-8A62CDF7459F}" dt="2024-06-25T19:41:13.446" v="1934" actId="404"/>
          <ac:spMkLst>
            <pc:docMk/>
            <pc:sldMk cId="1540457117" sldId="271"/>
            <ac:spMk id="7" creationId="{8F3F0C9F-6FCC-6674-BFB9-E19555D7BDAA}"/>
          </ac:spMkLst>
        </pc:spChg>
        <pc:spChg chg="mod">
          <ac:chgData name="Aaron Eduardo Espinosa Espinosa" userId="f4e0ff4d-5d8c-4a9b-ae5b-d9e845dd5112" providerId="ADAL" clId="{AB9D17A3-FF65-4A5C-A59A-8A62CDF7459F}" dt="2024-06-25T19:47:31.532" v="1952" actId="404"/>
          <ac:spMkLst>
            <pc:docMk/>
            <pc:sldMk cId="1540457117" sldId="271"/>
            <ac:spMk id="8" creationId="{6320D731-C8F1-3411-DBB3-2254FFB86120}"/>
          </ac:spMkLst>
        </pc:spChg>
        <pc:spChg chg="mod ord">
          <ac:chgData name="Aaron Eduardo Espinosa Espinosa" userId="f4e0ff4d-5d8c-4a9b-ae5b-d9e845dd5112" providerId="ADAL" clId="{AB9D17A3-FF65-4A5C-A59A-8A62CDF7459F}" dt="2024-06-25T19:47:15.141" v="1948" actId="171"/>
          <ac:spMkLst>
            <pc:docMk/>
            <pc:sldMk cId="1540457117" sldId="271"/>
            <ac:spMk id="12" creationId="{A23B2D7B-7AC8-CBE4-8636-392FC715D6A5}"/>
          </ac:spMkLst>
        </pc:spChg>
        <pc:spChg chg="mod">
          <ac:chgData name="Aaron Eduardo Espinosa Espinosa" userId="f4e0ff4d-5d8c-4a9b-ae5b-d9e845dd5112" providerId="ADAL" clId="{AB9D17A3-FF65-4A5C-A59A-8A62CDF7459F}" dt="2024-06-25T19:46:45.646" v="1943" actId="207"/>
          <ac:spMkLst>
            <pc:docMk/>
            <pc:sldMk cId="1540457117" sldId="271"/>
            <ac:spMk id="23" creationId="{1E9A15E6-8437-E50F-6973-43E46A1F8784}"/>
          </ac:spMkLst>
        </pc:spChg>
        <pc:grpChg chg="add del mod">
          <ac:chgData name="Aaron Eduardo Espinosa Espinosa" userId="f4e0ff4d-5d8c-4a9b-ae5b-d9e845dd5112" providerId="ADAL" clId="{AB9D17A3-FF65-4A5C-A59A-8A62CDF7459F}" dt="2024-06-25T19:44:00.953" v="1936" actId="478"/>
          <ac:grpSpMkLst>
            <pc:docMk/>
            <pc:sldMk cId="1540457117" sldId="271"/>
            <ac:grpSpMk id="5" creationId="{B83DFBC8-E297-04A2-22C4-37AAC7838AEE}"/>
          </ac:grpSpMkLst>
        </pc:grpChg>
        <pc:grpChg chg="mod">
          <ac:chgData name="Aaron Eduardo Espinosa Espinosa" userId="f4e0ff4d-5d8c-4a9b-ae5b-d9e845dd5112" providerId="ADAL" clId="{AB9D17A3-FF65-4A5C-A59A-8A62CDF7459F}" dt="2024-06-25T19:46:45.646" v="1943" actId="207"/>
          <ac:grpSpMkLst>
            <pc:docMk/>
            <pc:sldMk cId="1540457117" sldId="271"/>
            <ac:grpSpMk id="19" creationId="{645A5998-BB3A-42F9-DF3C-F2F1B1EB085B}"/>
          </ac:grpSpMkLst>
        </pc:grpChg>
        <pc:grpChg chg="mod">
          <ac:chgData name="Aaron Eduardo Espinosa Espinosa" userId="f4e0ff4d-5d8c-4a9b-ae5b-d9e845dd5112" providerId="ADAL" clId="{AB9D17A3-FF65-4A5C-A59A-8A62CDF7459F}" dt="2024-06-25T19:46:45.646" v="1943" actId="207"/>
          <ac:grpSpMkLst>
            <pc:docMk/>
            <pc:sldMk cId="1540457117" sldId="271"/>
            <ac:grpSpMk id="25" creationId="{324FF563-CB6F-72C1-EE0B-3413FE9F848E}"/>
          </ac:grpSpMkLst>
        </pc:grpChg>
        <pc:grpChg chg="mod">
          <ac:chgData name="Aaron Eduardo Espinosa Espinosa" userId="f4e0ff4d-5d8c-4a9b-ae5b-d9e845dd5112" providerId="ADAL" clId="{AB9D17A3-FF65-4A5C-A59A-8A62CDF7459F}" dt="2024-06-25T19:46:45.646" v="1943" actId="207"/>
          <ac:grpSpMkLst>
            <pc:docMk/>
            <pc:sldMk cId="1540457117" sldId="271"/>
            <ac:grpSpMk id="28" creationId="{66F6CB7C-84B2-3151-700D-227517ABB787}"/>
          </ac:grpSpMkLst>
        </pc:grpChg>
        <pc:grpChg chg="mod">
          <ac:chgData name="Aaron Eduardo Espinosa Espinosa" userId="f4e0ff4d-5d8c-4a9b-ae5b-d9e845dd5112" providerId="ADAL" clId="{AB9D17A3-FF65-4A5C-A59A-8A62CDF7459F}" dt="2024-06-25T19:46:45.646" v="1943" actId="207"/>
          <ac:grpSpMkLst>
            <pc:docMk/>
            <pc:sldMk cId="1540457117" sldId="271"/>
            <ac:grpSpMk id="31" creationId="{63F18F3D-E557-6861-FC7F-22586ACCEEAD}"/>
          </ac:grpSpMkLst>
        </pc:grpChg>
        <pc:grpChg chg="mod">
          <ac:chgData name="Aaron Eduardo Espinosa Espinosa" userId="f4e0ff4d-5d8c-4a9b-ae5b-d9e845dd5112" providerId="ADAL" clId="{AB9D17A3-FF65-4A5C-A59A-8A62CDF7459F}" dt="2024-06-25T19:46:45.646" v="1943" actId="207"/>
          <ac:grpSpMkLst>
            <pc:docMk/>
            <pc:sldMk cId="1540457117" sldId="271"/>
            <ac:grpSpMk id="34" creationId="{E70602D9-3AC1-666A-F662-6890763483ED}"/>
          </ac:grpSpMkLst>
        </pc:grpChg>
        <pc:graphicFrameChg chg="mod">
          <ac:chgData name="Aaron Eduardo Espinosa Espinosa" userId="f4e0ff4d-5d8c-4a9b-ae5b-d9e845dd5112" providerId="ADAL" clId="{AB9D17A3-FF65-4A5C-A59A-8A62CDF7459F}" dt="2024-06-25T19:46:54.450" v="1944" actId="207"/>
          <ac:graphicFrameMkLst>
            <pc:docMk/>
            <pc:sldMk cId="1540457117" sldId="271"/>
            <ac:graphicFrameMk id="17" creationId="{34FCDA48-558B-24CA-E247-6D80EF671AF7}"/>
          </ac:graphicFrameMkLst>
        </pc:graphicFrameChg>
        <pc:graphicFrameChg chg="mod">
          <ac:chgData name="Aaron Eduardo Espinosa Espinosa" userId="f4e0ff4d-5d8c-4a9b-ae5b-d9e845dd5112" providerId="ADAL" clId="{AB9D17A3-FF65-4A5C-A59A-8A62CDF7459F}" dt="2024-06-25T19:46:59.595" v="1945" actId="207"/>
          <ac:graphicFrameMkLst>
            <pc:docMk/>
            <pc:sldMk cId="1540457117" sldId="271"/>
            <ac:graphicFrameMk id="18" creationId="{D0B8A5A8-10E0-570F-872E-9EB97F6FEE21}"/>
          </ac:graphicFrameMkLst>
        </pc:graphicFrameChg>
        <pc:picChg chg="add mod">
          <ac:chgData name="Aaron Eduardo Espinosa Espinosa" userId="f4e0ff4d-5d8c-4a9b-ae5b-d9e845dd5112" providerId="ADAL" clId="{AB9D17A3-FF65-4A5C-A59A-8A62CDF7459F}" dt="2024-06-26T05:54:46.215" v="3161" actId="14100"/>
          <ac:picMkLst>
            <pc:docMk/>
            <pc:sldMk cId="1540457117" sldId="271"/>
            <ac:picMk id="3" creationId="{58CDD59C-9544-FAF5-D42F-6C96C985ADA9}"/>
          </ac:picMkLst>
        </pc:picChg>
        <pc:picChg chg="del">
          <ac:chgData name="Aaron Eduardo Espinosa Espinosa" userId="f4e0ff4d-5d8c-4a9b-ae5b-d9e845dd5112" providerId="ADAL" clId="{AB9D17A3-FF65-4A5C-A59A-8A62CDF7459F}" dt="2024-06-25T19:15:59.837" v="1807" actId="478"/>
          <ac:picMkLst>
            <pc:docMk/>
            <pc:sldMk cId="1540457117" sldId="271"/>
            <ac:picMk id="4" creationId="{1918FE0A-0C9C-BCE2-815C-69C99D9A3056}"/>
          </ac:picMkLst>
        </pc:picChg>
        <pc:picChg chg="del">
          <ac:chgData name="Aaron Eduardo Espinosa Espinosa" userId="f4e0ff4d-5d8c-4a9b-ae5b-d9e845dd5112" providerId="ADAL" clId="{AB9D17A3-FF65-4A5C-A59A-8A62CDF7459F}" dt="2024-06-25T19:15:59.837" v="1807" actId="478"/>
          <ac:picMkLst>
            <pc:docMk/>
            <pc:sldMk cId="1540457117" sldId="271"/>
            <ac:picMk id="9" creationId="{283506A2-7214-F3F1-2F3F-B8B0A3BE6DB1}"/>
          </ac:picMkLst>
        </pc:picChg>
        <pc:picChg chg="mod ord">
          <ac:chgData name="Aaron Eduardo Espinosa Espinosa" userId="f4e0ff4d-5d8c-4a9b-ae5b-d9e845dd5112" providerId="ADAL" clId="{AB9D17A3-FF65-4A5C-A59A-8A62CDF7459F}" dt="2024-06-25T19:47:25.033" v="1950" actId="1076"/>
          <ac:picMkLst>
            <pc:docMk/>
            <pc:sldMk cId="1540457117" sldId="271"/>
            <ac:picMk id="10" creationId="{43C44A83-D2DA-8A9E-B7C0-49E3552210D9}"/>
          </ac:picMkLst>
        </pc:picChg>
        <pc:picChg chg="del mod">
          <ac:chgData name="Aaron Eduardo Espinosa Espinosa" userId="f4e0ff4d-5d8c-4a9b-ae5b-d9e845dd5112" providerId="ADAL" clId="{AB9D17A3-FF65-4A5C-A59A-8A62CDF7459F}" dt="2024-06-25T19:18:02.750" v="1859" actId="478"/>
          <ac:picMkLst>
            <pc:docMk/>
            <pc:sldMk cId="1540457117" sldId="271"/>
            <ac:picMk id="42" creationId="{DB469466-C1A6-1CBE-ABCF-F3309DA0C859}"/>
          </ac:picMkLst>
        </pc:picChg>
        <pc:picChg chg="del">
          <ac:chgData name="Aaron Eduardo Espinosa Espinosa" userId="f4e0ff4d-5d8c-4a9b-ae5b-d9e845dd5112" providerId="ADAL" clId="{AB9D17A3-FF65-4A5C-A59A-8A62CDF7459F}" dt="2024-06-25T19:16:02.011" v="1808" actId="478"/>
          <ac:picMkLst>
            <pc:docMk/>
            <pc:sldMk cId="1540457117" sldId="271"/>
            <ac:picMk id="97" creationId="{5F068146-0140-0692-93F3-8E7142616F9D}"/>
          </ac:picMkLst>
        </pc:picChg>
        <pc:cxnChg chg="mod">
          <ac:chgData name="Aaron Eduardo Espinosa Espinosa" userId="f4e0ff4d-5d8c-4a9b-ae5b-d9e845dd5112" providerId="ADAL" clId="{AB9D17A3-FF65-4A5C-A59A-8A62CDF7459F}" dt="2024-06-25T19:18:09.643" v="1861" actId="113"/>
          <ac:cxnSpMkLst>
            <pc:docMk/>
            <pc:sldMk cId="1540457117" sldId="271"/>
            <ac:cxnSpMk id="45" creationId="{907B6E11-B8D0-B29E-8DB2-DF283A892722}"/>
          </ac:cxnSpMkLst>
        </pc:cxnChg>
        <pc:cxnChg chg="mod">
          <ac:chgData name="Aaron Eduardo Espinosa Espinosa" userId="f4e0ff4d-5d8c-4a9b-ae5b-d9e845dd5112" providerId="ADAL" clId="{AB9D17A3-FF65-4A5C-A59A-8A62CDF7459F}" dt="2024-06-25T19:18:09.643" v="1861" actId="113"/>
          <ac:cxnSpMkLst>
            <pc:docMk/>
            <pc:sldMk cId="1540457117" sldId="271"/>
            <ac:cxnSpMk id="46" creationId="{FBF5C6DA-67C4-522E-6E6E-1B77B8F114BE}"/>
          </ac:cxnSpMkLst>
        </pc:cxnChg>
        <pc:cxnChg chg="mod">
          <ac:chgData name="Aaron Eduardo Espinosa Espinosa" userId="f4e0ff4d-5d8c-4a9b-ae5b-d9e845dd5112" providerId="ADAL" clId="{AB9D17A3-FF65-4A5C-A59A-8A62CDF7459F}" dt="2024-06-25T19:18:09.643" v="1861" actId="113"/>
          <ac:cxnSpMkLst>
            <pc:docMk/>
            <pc:sldMk cId="1540457117" sldId="271"/>
            <ac:cxnSpMk id="50" creationId="{82A5B138-E500-A683-B1A8-33A655B0CEC8}"/>
          </ac:cxnSpMkLst>
        </pc:cxnChg>
        <pc:cxnChg chg="mod">
          <ac:chgData name="Aaron Eduardo Espinosa Espinosa" userId="f4e0ff4d-5d8c-4a9b-ae5b-d9e845dd5112" providerId="ADAL" clId="{AB9D17A3-FF65-4A5C-A59A-8A62CDF7459F}" dt="2024-06-25T19:18:09.643" v="1861" actId="113"/>
          <ac:cxnSpMkLst>
            <pc:docMk/>
            <pc:sldMk cId="1540457117" sldId="271"/>
            <ac:cxnSpMk id="51" creationId="{8E667C2B-E903-EDAF-EF84-0995313A0FF1}"/>
          </ac:cxnSpMkLst>
        </pc:cxnChg>
        <pc:cxnChg chg="mod">
          <ac:chgData name="Aaron Eduardo Espinosa Espinosa" userId="f4e0ff4d-5d8c-4a9b-ae5b-d9e845dd5112" providerId="ADAL" clId="{AB9D17A3-FF65-4A5C-A59A-8A62CDF7459F}" dt="2024-06-25T19:19:45.999" v="1919" actId="1036"/>
          <ac:cxnSpMkLst>
            <pc:docMk/>
            <pc:sldMk cId="1540457117" sldId="271"/>
            <ac:cxnSpMk id="55" creationId="{5842B049-02D7-B822-4927-BB68E5D05F71}"/>
          </ac:cxnSpMkLst>
        </pc:cxnChg>
        <pc:cxnChg chg="mod">
          <ac:chgData name="Aaron Eduardo Espinosa Espinosa" userId="f4e0ff4d-5d8c-4a9b-ae5b-d9e845dd5112" providerId="ADAL" clId="{AB9D17A3-FF65-4A5C-A59A-8A62CDF7459F}" dt="2024-06-25T19:18:09.643" v="1861" actId="113"/>
          <ac:cxnSpMkLst>
            <pc:docMk/>
            <pc:sldMk cId="1540457117" sldId="271"/>
            <ac:cxnSpMk id="56" creationId="{1B0BE572-62F7-869C-A256-C15A1AD48F03}"/>
          </ac:cxnSpMkLst>
        </pc:cxnChg>
        <pc:cxnChg chg="mod">
          <ac:chgData name="Aaron Eduardo Espinosa Espinosa" userId="f4e0ff4d-5d8c-4a9b-ae5b-d9e845dd5112" providerId="ADAL" clId="{AB9D17A3-FF65-4A5C-A59A-8A62CDF7459F}" dt="2024-06-25T19:18:09.643" v="1861" actId="113"/>
          <ac:cxnSpMkLst>
            <pc:docMk/>
            <pc:sldMk cId="1540457117" sldId="271"/>
            <ac:cxnSpMk id="62" creationId="{FC17435D-7006-4EA8-B115-FBBBAE1D3807}"/>
          </ac:cxnSpMkLst>
        </pc:cxnChg>
        <pc:cxnChg chg="mod">
          <ac:chgData name="Aaron Eduardo Espinosa Espinosa" userId="f4e0ff4d-5d8c-4a9b-ae5b-d9e845dd5112" providerId="ADAL" clId="{AB9D17A3-FF65-4A5C-A59A-8A62CDF7459F}" dt="2024-06-25T19:18:09.643" v="1861" actId="113"/>
          <ac:cxnSpMkLst>
            <pc:docMk/>
            <pc:sldMk cId="1540457117" sldId="271"/>
            <ac:cxnSpMk id="68" creationId="{A9CCBA21-D213-40BB-B1FC-3B32107FFFE2}"/>
          </ac:cxnSpMkLst>
        </pc:cxnChg>
        <pc:cxnChg chg="mod">
          <ac:chgData name="Aaron Eduardo Espinosa Espinosa" userId="f4e0ff4d-5d8c-4a9b-ae5b-d9e845dd5112" providerId="ADAL" clId="{AB9D17A3-FF65-4A5C-A59A-8A62CDF7459F}" dt="2024-06-25T19:18:09.643" v="1861" actId="113"/>
          <ac:cxnSpMkLst>
            <pc:docMk/>
            <pc:sldMk cId="1540457117" sldId="271"/>
            <ac:cxnSpMk id="74" creationId="{D6FD61AA-A72D-774F-6CBF-441C0DEF280F}"/>
          </ac:cxnSpMkLst>
        </pc:cxnChg>
        <pc:cxnChg chg="mod">
          <ac:chgData name="Aaron Eduardo Espinosa Espinosa" userId="f4e0ff4d-5d8c-4a9b-ae5b-d9e845dd5112" providerId="ADAL" clId="{AB9D17A3-FF65-4A5C-A59A-8A62CDF7459F}" dt="2024-06-25T19:18:09.643" v="1861" actId="113"/>
          <ac:cxnSpMkLst>
            <pc:docMk/>
            <pc:sldMk cId="1540457117" sldId="271"/>
            <ac:cxnSpMk id="76" creationId="{F3A83E34-54B3-05D4-0C12-2126D32ED39E}"/>
          </ac:cxnSpMkLst>
        </pc:cxnChg>
        <pc:cxnChg chg="mod">
          <ac:chgData name="Aaron Eduardo Espinosa Espinosa" userId="f4e0ff4d-5d8c-4a9b-ae5b-d9e845dd5112" providerId="ADAL" clId="{AB9D17A3-FF65-4A5C-A59A-8A62CDF7459F}" dt="2024-06-25T19:18:09.643" v="1861" actId="113"/>
          <ac:cxnSpMkLst>
            <pc:docMk/>
            <pc:sldMk cId="1540457117" sldId="271"/>
            <ac:cxnSpMk id="78" creationId="{CF8B750E-2812-202B-998A-C2E78C0CB610}"/>
          </ac:cxnSpMkLst>
        </pc:cxnChg>
        <pc:cxnChg chg="mod">
          <ac:chgData name="Aaron Eduardo Espinosa Espinosa" userId="f4e0ff4d-5d8c-4a9b-ae5b-d9e845dd5112" providerId="ADAL" clId="{AB9D17A3-FF65-4A5C-A59A-8A62CDF7459F}" dt="2024-06-25T19:18:09.643" v="1861" actId="113"/>
          <ac:cxnSpMkLst>
            <pc:docMk/>
            <pc:sldMk cId="1540457117" sldId="271"/>
            <ac:cxnSpMk id="80" creationId="{8C0468DA-0CBD-F2F1-FF42-EE7776C8747D}"/>
          </ac:cxnSpMkLst>
        </pc:cxnChg>
        <pc:cxnChg chg="mod">
          <ac:chgData name="Aaron Eduardo Espinosa Espinosa" userId="f4e0ff4d-5d8c-4a9b-ae5b-d9e845dd5112" providerId="ADAL" clId="{AB9D17A3-FF65-4A5C-A59A-8A62CDF7459F}" dt="2024-06-25T19:18:09.643" v="1861" actId="113"/>
          <ac:cxnSpMkLst>
            <pc:docMk/>
            <pc:sldMk cId="1540457117" sldId="271"/>
            <ac:cxnSpMk id="90" creationId="{0E00B7C0-FB0C-4CED-7BE3-AC6EA9783A14}"/>
          </ac:cxnSpMkLst>
        </pc:cxnChg>
      </pc:sldChg>
      <pc:sldChg chg="addSp delSp modSp mod">
        <pc:chgData name="Aaron Eduardo Espinosa Espinosa" userId="f4e0ff4d-5d8c-4a9b-ae5b-d9e845dd5112" providerId="ADAL" clId="{AB9D17A3-FF65-4A5C-A59A-8A62CDF7459F}" dt="2024-06-26T06:50:11.329" v="4544" actId="403"/>
        <pc:sldMkLst>
          <pc:docMk/>
          <pc:sldMk cId="2647363958" sldId="272"/>
        </pc:sldMkLst>
        <pc:spChg chg="mod">
          <ac:chgData name="Aaron Eduardo Espinosa Espinosa" userId="f4e0ff4d-5d8c-4a9b-ae5b-d9e845dd5112" providerId="ADAL" clId="{AB9D17A3-FF65-4A5C-A59A-8A62CDF7459F}" dt="2024-06-25T19:53:56.408" v="1965" actId="14100"/>
          <ac:spMkLst>
            <pc:docMk/>
            <pc:sldMk cId="2647363958" sldId="272"/>
            <ac:spMk id="10" creationId="{DAD8848F-93AE-13E0-1E33-8A223027E8D1}"/>
          </ac:spMkLst>
        </pc:spChg>
        <pc:graphicFrameChg chg="mod modGraphic">
          <ac:chgData name="Aaron Eduardo Espinosa Espinosa" userId="f4e0ff4d-5d8c-4a9b-ae5b-d9e845dd5112" providerId="ADAL" clId="{AB9D17A3-FF65-4A5C-A59A-8A62CDF7459F}" dt="2024-06-26T06:50:11.329" v="4544" actId="403"/>
          <ac:graphicFrameMkLst>
            <pc:docMk/>
            <pc:sldMk cId="2647363958" sldId="272"/>
            <ac:graphicFrameMk id="8" creationId="{5EFB5E7C-7DBD-68FC-5E92-3F181C57232C}"/>
          </ac:graphicFrameMkLst>
        </pc:graphicFrameChg>
        <pc:picChg chg="add mod">
          <ac:chgData name="Aaron Eduardo Espinosa Espinosa" userId="f4e0ff4d-5d8c-4a9b-ae5b-d9e845dd5112" providerId="ADAL" clId="{AB9D17A3-FF65-4A5C-A59A-8A62CDF7459F}" dt="2024-06-25T19:48:52.469" v="1960"/>
          <ac:picMkLst>
            <pc:docMk/>
            <pc:sldMk cId="2647363958" sldId="272"/>
            <ac:picMk id="2" creationId="{7168C76E-4EAF-6CC7-78FE-5BB4205C90B2}"/>
          </ac:picMkLst>
        </pc:picChg>
        <pc:picChg chg="del">
          <ac:chgData name="Aaron Eduardo Espinosa Espinosa" userId="f4e0ff4d-5d8c-4a9b-ae5b-d9e845dd5112" providerId="ADAL" clId="{AB9D17A3-FF65-4A5C-A59A-8A62CDF7459F}" dt="2024-06-25T19:48:43.433" v="1959" actId="478"/>
          <ac:picMkLst>
            <pc:docMk/>
            <pc:sldMk cId="2647363958" sldId="272"/>
            <ac:picMk id="9" creationId="{283506A2-7214-F3F1-2F3F-B8B0A3BE6DB1}"/>
          </ac:picMkLst>
        </pc:picChg>
        <pc:picChg chg="del">
          <ac:chgData name="Aaron Eduardo Espinosa Espinosa" userId="f4e0ff4d-5d8c-4a9b-ae5b-d9e845dd5112" providerId="ADAL" clId="{AB9D17A3-FF65-4A5C-A59A-8A62CDF7459F}" dt="2024-06-25T19:48:43.433" v="1959" actId="478"/>
          <ac:picMkLst>
            <pc:docMk/>
            <pc:sldMk cId="2647363958" sldId="272"/>
            <ac:picMk id="11" creationId="{5A86EC3B-8B68-7BC5-38B1-F425909F6269}"/>
          </ac:picMkLst>
        </pc:picChg>
      </pc:sldChg>
      <pc:sldChg chg="addSp delSp modSp mod">
        <pc:chgData name="Aaron Eduardo Espinosa Espinosa" userId="f4e0ff4d-5d8c-4a9b-ae5b-d9e845dd5112" providerId="ADAL" clId="{AB9D17A3-FF65-4A5C-A59A-8A62CDF7459F}" dt="2024-06-26T05:59:44.739" v="3240" actId="20577"/>
        <pc:sldMkLst>
          <pc:docMk/>
          <pc:sldMk cId="628573638" sldId="275"/>
        </pc:sldMkLst>
        <pc:spChg chg="mod">
          <ac:chgData name="Aaron Eduardo Espinosa Espinosa" userId="f4e0ff4d-5d8c-4a9b-ae5b-d9e845dd5112" providerId="ADAL" clId="{AB9D17A3-FF65-4A5C-A59A-8A62CDF7459F}" dt="2024-06-25T20:20:59.163" v="1977" actId="207"/>
          <ac:spMkLst>
            <pc:docMk/>
            <pc:sldMk cId="628573638" sldId="275"/>
            <ac:spMk id="2" creationId="{FCDC4742-2240-902B-8639-3658CA8A18A2}"/>
          </ac:spMkLst>
        </pc:spChg>
        <pc:spChg chg="mod">
          <ac:chgData name="Aaron Eduardo Espinosa Espinosa" userId="f4e0ff4d-5d8c-4a9b-ae5b-d9e845dd5112" providerId="ADAL" clId="{AB9D17A3-FF65-4A5C-A59A-8A62CDF7459F}" dt="2024-06-25T20:20:55.930" v="1976" actId="2711"/>
          <ac:spMkLst>
            <pc:docMk/>
            <pc:sldMk cId="628573638" sldId="275"/>
            <ac:spMk id="3" creationId="{F4177628-B339-D326-8B50-E36267D1B9F2}"/>
          </ac:spMkLst>
        </pc:spChg>
        <pc:spChg chg="del mod">
          <ac:chgData name="Aaron Eduardo Espinosa Espinosa" userId="f4e0ff4d-5d8c-4a9b-ae5b-d9e845dd5112" providerId="ADAL" clId="{AB9D17A3-FF65-4A5C-A59A-8A62CDF7459F}" dt="2024-06-25T20:21:02.337" v="1978" actId="478"/>
          <ac:spMkLst>
            <pc:docMk/>
            <pc:sldMk cId="628573638" sldId="275"/>
            <ac:spMk id="5" creationId="{BEB94CC3-059A-459B-534A-A13B0A04C11C}"/>
          </ac:spMkLst>
        </pc:spChg>
        <pc:spChg chg="mod">
          <ac:chgData name="Aaron Eduardo Espinosa Espinosa" userId="f4e0ff4d-5d8c-4a9b-ae5b-d9e845dd5112" providerId="ADAL" clId="{AB9D17A3-FF65-4A5C-A59A-8A62CDF7459F}" dt="2024-06-26T05:59:44.739" v="3240" actId="20577"/>
          <ac:spMkLst>
            <pc:docMk/>
            <pc:sldMk cId="628573638" sldId="275"/>
            <ac:spMk id="6" creationId="{0E3BE0B7-820C-C3C8-E719-96EB6B9B120B}"/>
          </ac:spMkLst>
        </pc:spChg>
        <pc:spChg chg="add del mod">
          <ac:chgData name="Aaron Eduardo Espinosa Espinosa" userId="f4e0ff4d-5d8c-4a9b-ae5b-d9e845dd5112" providerId="ADAL" clId="{AB9D17A3-FF65-4A5C-A59A-8A62CDF7459F}" dt="2024-06-25T20:21:04.439" v="1979" actId="478"/>
          <ac:spMkLst>
            <pc:docMk/>
            <pc:sldMk cId="628573638" sldId="275"/>
            <ac:spMk id="12" creationId="{22EA6C8D-9C61-4BF9-3D7F-B408F9E5D183}"/>
          </ac:spMkLst>
        </pc:spChg>
        <pc:spChg chg="del mod">
          <ac:chgData name="Aaron Eduardo Espinosa Espinosa" userId="f4e0ff4d-5d8c-4a9b-ae5b-d9e845dd5112" providerId="ADAL" clId="{AB9D17A3-FF65-4A5C-A59A-8A62CDF7459F}" dt="2024-06-25T22:49:33.517" v="2358" actId="478"/>
          <ac:spMkLst>
            <pc:docMk/>
            <pc:sldMk cId="628573638" sldId="275"/>
            <ac:spMk id="13" creationId="{E7E19297-6871-8EC9-A879-3F57CB88825E}"/>
          </ac:spMkLst>
        </pc:spChg>
        <pc:spChg chg="del mod">
          <ac:chgData name="Aaron Eduardo Espinosa Espinosa" userId="f4e0ff4d-5d8c-4a9b-ae5b-d9e845dd5112" providerId="ADAL" clId="{AB9D17A3-FF65-4A5C-A59A-8A62CDF7459F}" dt="2024-06-25T22:30:57.055" v="2001" actId="478"/>
          <ac:spMkLst>
            <pc:docMk/>
            <pc:sldMk cId="628573638" sldId="275"/>
            <ac:spMk id="15" creationId="{BD43C73B-15AE-5DEA-5E48-009FB1EBD729}"/>
          </ac:spMkLst>
        </pc:spChg>
        <pc:spChg chg="add mod">
          <ac:chgData name="Aaron Eduardo Espinosa Espinosa" userId="f4e0ff4d-5d8c-4a9b-ae5b-d9e845dd5112" providerId="ADAL" clId="{AB9D17A3-FF65-4A5C-A59A-8A62CDF7459F}" dt="2024-06-25T22:50:49.659" v="2380" actId="1076"/>
          <ac:spMkLst>
            <pc:docMk/>
            <pc:sldMk cId="628573638" sldId="275"/>
            <ac:spMk id="16" creationId="{5DC5CB53-BAF0-65FF-068D-0C19C033F65C}"/>
          </ac:spMkLst>
        </pc:spChg>
        <pc:spChg chg="add mod">
          <ac:chgData name="Aaron Eduardo Espinosa Espinosa" userId="f4e0ff4d-5d8c-4a9b-ae5b-d9e845dd5112" providerId="ADAL" clId="{AB9D17A3-FF65-4A5C-A59A-8A62CDF7459F}" dt="2024-06-25T22:50:15.309" v="2372" actId="1076"/>
          <ac:spMkLst>
            <pc:docMk/>
            <pc:sldMk cId="628573638" sldId="275"/>
            <ac:spMk id="19" creationId="{A27BB98B-7457-48FC-5B73-84CDBD4F3266}"/>
          </ac:spMkLst>
        </pc:spChg>
        <pc:spChg chg="add mod">
          <ac:chgData name="Aaron Eduardo Espinosa Espinosa" userId="f4e0ff4d-5d8c-4a9b-ae5b-d9e845dd5112" providerId="ADAL" clId="{AB9D17A3-FF65-4A5C-A59A-8A62CDF7459F}" dt="2024-06-26T05:58:34.235" v="3192" actId="207"/>
          <ac:spMkLst>
            <pc:docMk/>
            <pc:sldMk cId="628573638" sldId="275"/>
            <ac:spMk id="20" creationId="{899314D0-6F59-D185-DF67-BDB44386EF9F}"/>
          </ac:spMkLst>
        </pc:spChg>
        <pc:spChg chg="add mod">
          <ac:chgData name="Aaron Eduardo Espinosa Espinosa" userId="f4e0ff4d-5d8c-4a9b-ae5b-d9e845dd5112" providerId="ADAL" clId="{AB9D17A3-FF65-4A5C-A59A-8A62CDF7459F}" dt="2024-06-26T05:58:34.235" v="3192" actId="207"/>
          <ac:spMkLst>
            <pc:docMk/>
            <pc:sldMk cId="628573638" sldId="275"/>
            <ac:spMk id="21" creationId="{E133CD78-8FD0-2F5A-8809-FAF75E5CB2B9}"/>
          </ac:spMkLst>
        </pc:spChg>
        <pc:graphicFrameChg chg="add del mod modGraphic">
          <ac:chgData name="Aaron Eduardo Espinosa Espinosa" userId="f4e0ff4d-5d8c-4a9b-ae5b-d9e845dd5112" providerId="ADAL" clId="{AB9D17A3-FF65-4A5C-A59A-8A62CDF7459F}" dt="2024-06-25T22:42:10.603" v="2313" actId="478"/>
          <ac:graphicFrameMkLst>
            <pc:docMk/>
            <pc:sldMk cId="628573638" sldId="275"/>
            <ac:graphicFrameMk id="14" creationId="{F52F3A23-AE74-FC89-9E68-4855132AFB7F}"/>
          </ac:graphicFrameMkLst>
        </pc:graphicFrameChg>
        <pc:graphicFrameChg chg="add mod">
          <ac:chgData name="Aaron Eduardo Espinosa Espinosa" userId="f4e0ff4d-5d8c-4a9b-ae5b-d9e845dd5112" providerId="ADAL" clId="{AB9D17A3-FF65-4A5C-A59A-8A62CDF7459F}" dt="2024-06-25T22:50:12.103" v="2371" actId="1076"/>
          <ac:graphicFrameMkLst>
            <pc:docMk/>
            <pc:sldMk cId="628573638" sldId="275"/>
            <ac:graphicFrameMk id="17" creationId="{00000000-0008-0000-0900-000005000000}"/>
          </ac:graphicFrameMkLst>
        </pc:graphicFrameChg>
        <pc:graphicFrameChg chg="add mod">
          <ac:chgData name="Aaron Eduardo Espinosa Espinosa" userId="f4e0ff4d-5d8c-4a9b-ae5b-d9e845dd5112" providerId="ADAL" clId="{AB9D17A3-FF65-4A5C-A59A-8A62CDF7459F}" dt="2024-06-25T22:50:40.291" v="2379" actId="403"/>
          <ac:graphicFrameMkLst>
            <pc:docMk/>
            <pc:sldMk cId="628573638" sldId="275"/>
            <ac:graphicFrameMk id="18" creationId="{00000000-0008-0000-1100-000005000000}"/>
          </ac:graphicFrameMkLst>
        </pc:graphicFrameChg>
        <pc:picChg chg="del">
          <ac:chgData name="Aaron Eduardo Espinosa Espinosa" userId="f4e0ff4d-5d8c-4a9b-ae5b-d9e845dd5112" providerId="ADAL" clId="{AB9D17A3-FF65-4A5C-A59A-8A62CDF7459F}" dt="2024-06-25T19:55:02.328" v="1970" actId="478"/>
          <ac:picMkLst>
            <pc:docMk/>
            <pc:sldMk cId="628573638" sldId="275"/>
            <ac:picMk id="4" creationId="{1918FE0A-0C9C-BCE2-815C-69C99D9A3056}"/>
          </ac:picMkLst>
        </pc:picChg>
        <pc:picChg chg="add mod">
          <ac:chgData name="Aaron Eduardo Espinosa Espinosa" userId="f4e0ff4d-5d8c-4a9b-ae5b-d9e845dd5112" providerId="ADAL" clId="{AB9D17A3-FF65-4A5C-A59A-8A62CDF7459F}" dt="2024-06-25T19:55:08.433" v="1971"/>
          <ac:picMkLst>
            <pc:docMk/>
            <pc:sldMk cId="628573638" sldId="275"/>
            <ac:picMk id="7" creationId="{8C619F9A-DD20-56D1-742A-BC374B22442C}"/>
          </ac:picMkLst>
        </pc:picChg>
        <pc:picChg chg="del">
          <ac:chgData name="Aaron Eduardo Espinosa Espinosa" userId="f4e0ff4d-5d8c-4a9b-ae5b-d9e845dd5112" providerId="ADAL" clId="{AB9D17A3-FF65-4A5C-A59A-8A62CDF7459F}" dt="2024-06-25T22:30:53.974" v="2000" actId="478"/>
          <ac:picMkLst>
            <pc:docMk/>
            <pc:sldMk cId="628573638" sldId="275"/>
            <ac:picMk id="8" creationId="{1D09D9BA-5166-4E62-7EE3-8F4E747044AE}"/>
          </ac:picMkLst>
        </pc:picChg>
        <pc:picChg chg="del">
          <ac:chgData name="Aaron Eduardo Espinosa Espinosa" userId="f4e0ff4d-5d8c-4a9b-ae5b-d9e845dd5112" providerId="ADAL" clId="{AB9D17A3-FF65-4A5C-A59A-8A62CDF7459F}" dt="2024-06-25T19:55:02.328" v="1970" actId="478"/>
          <ac:picMkLst>
            <pc:docMk/>
            <pc:sldMk cId="628573638" sldId="275"/>
            <ac:picMk id="9" creationId="{283506A2-7214-F3F1-2F3F-B8B0A3BE6DB1}"/>
          </ac:picMkLst>
        </pc:picChg>
        <pc:picChg chg="del">
          <ac:chgData name="Aaron Eduardo Espinosa Espinosa" userId="f4e0ff4d-5d8c-4a9b-ae5b-d9e845dd5112" providerId="ADAL" clId="{AB9D17A3-FF65-4A5C-A59A-8A62CDF7459F}" dt="2024-06-25T22:30:53.974" v="2000" actId="478"/>
          <ac:picMkLst>
            <pc:docMk/>
            <pc:sldMk cId="628573638" sldId="275"/>
            <ac:picMk id="11" creationId="{6C639F5B-6B42-5A76-F69D-1DE0BFA92F82}"/>
          </ac:picMkLst>
        </pc:picChg>
      </pc:sldChg>
      <pc:sldChg chg="addSp delSp modSp mod">
        <pc:chgData name="Aaron Eduardo Espinosa Espinosa" userId="f4e0ff4d-5d8c-4a9b-ae5b-d9e845dd5112" providerId="ADAL" clId="{AB9D17A3-FF65-4A5C-A59A-8A62CDF7459F}" dt="2024-06-26T06:27:04.820" v="4187" actId="1076"/>
        <pc:sldMkLst>
          <pc:docMk/>
          <pc:sldMk cId="3118542524" sldId="276"/>
        </pc:sldMkLst>
        <pc:spChg chg="mod">
          <ac:chgData name="Aaron Eduardo Espinosa Espinosa" userId="f4e0ff4d-5d8c-4a9b-ae5b-d9e845dd5112" providerId="ADAL" clId="{AB9D17A3-FF65-4A5C-A59A-8A62CDF7459F}" dt="2024-06-25T23:07:00.004" v="2800" actId="403"/>
          <ac:spMkLst>
            <pc:docMk/>
            <pc:sldMk cId="3118542524" sldId="276"/>
            <ac:spMk id="3" creationId="{145DD9F3-4465-7481-BA12-1064E5591BBF}"/>
          </ac:spMkLst>
        </pc:spChg>
        <pc:spChg chg="mod">
          <ac:chgData name="Aaron Eduardo Espinosa Espinosa" userId="f4e0ff4d-5d8c-4a9b-ae5b-d9e845dd5112" providerId="ADAL" clId="{AB9D17A3-FF65-4A5C-A59A-8A62CDF7459F}" dt="2024-06-26T06:26:58.740" v="4185" actId="1076"/>
          <ac:spMkLst>
            <pc:docMk/>
            <pc:sldMk cId="3118542524" sldId="276"/>
            <ac:spMk id="5" creationId="{BEB94CC3-059A-459B-534A-A13B0A04C11C}"/>
          </ac:spMkLst>
        </pc:spChg>
        <pc:spChg chg="mod">
          <ac:chgData name="Aaron Eduardo Espinosa Espinosa" userId="f4e0ff4d-5d8c-4a9b-ae5b-d9e845dd5112" providerId="ADAL" clId="{AB9D17A3-FF65-4A5C-A59A-8A62CDF7459F}" dt="2024-06-26T06:26:56.344" v="4184" actId="14100"/>
          <ac:spMkLst>
            <pc:docMk/>
            <pc:sldMk cId="3118542524" sldId="276"/>
            <ac:spMk id="6" creationId="{93D5B232-1C00-BBB1-C874-768ED2BDAF47}"/>
          </ac:spMkLst>
        </pc:spChg>
        <pc:spChg chg="mod">
          <ac:chgData name="Aaron Eduardo Espinosa Espinosa" userId="f4e0ff4d-5d8c-4a9b-ae5b-d9e845dd5112" providerId="ADAL" clId="{AB9D17A3-FF65-4A5C-A59A-8A62CDF7459F}" dt="2024-06-25T23:06:47.134" v="2798" actId="2711"/>
          <ac:spMkLst>
            <pc:docMk/>
            <pc:sldMk cId="3118542524" sldId="276"/>
            <ac:spMk id="14" creationId="{57AE1E18-46BA-C251-224F-7049B6E22C47}"/>
          </ac:spMkLst>
        </pc:spChg>
        <pc:spChg chg="mod">
          <ac:chgData name="Aaron Eduardo Espinosa Espinosa" userId="f4e0ff4d-5d8c-4a9b-ae5b-d9e845dd5112" providerId="ADAL" clId="{AB9D17A3-FF65-4A5C-A59A-8A62CDF7459F}" dt="2024-06-25T23:06:47.134" v="2798" actId="2711"/>
          <ac:spMkLst>
            <pc:docMk/>
            <pc:sldMk cId="3118542524" sldId="276"/>
            <ac:spMk id="16" creationId="{451049A9-CD46-6AEE-9E66-FF8F85DCF728}"/>
          </ac:spMkLst>
        </pc:spChg>
        <pc:spChg chg="mod">
          <ac:chgData name="Aaron Eduardo Espinosa Espinosa" userId="f4e0ff4d-5d8c-4a9b-ae5b-d9e845dd5112" providerId="ADAL" clId="{AB9D17A3-FF65-4A5C-A59A-8A62CDF7459F}" dt="2024-06-25T23:06:47.134" v="2798" actId="2711"/>
          <ac:spMkLst>
            <pc:docMk/>
            <pc:sldMk cId="3118542524" sldId="276"/>
            <ac:spMk id="17" creationId="{742FBD84-8D10-09D6-7B7B-ED9428C83A23}"/>
          </ac:spMkLst>
        </pc:spChg>
        <pc:spChg chg="mod">
          <ac:chgData name="Aaron Eduardo Espinosa Espinosa" userId="f4e0ff4d-5d8c-4a9b-ae5b-d9e845dd5112" providerId="ADAL" clId="{AB9D17A3-FF65-4A5C-A59A-8A62CDF7459F}" dt="2024-06-26T06:27:04.820" v="4187" actId="1076"/>
          <ac:spMkLst>
            <pc:docMk/>
            <pc:sldMk cId="3118542524" sldId="276"/>
            <ac:spMk id="20" creationId="{58583760-CD30-D71F-579E-4D0E9E66B205}"/>
          </ac:spMkLst>
        </pc:spChg>
        <pc:spChg chg="del">
          <ac:chgData name="Aaron Eduardo Espinosa Espinosa" userId="f4e0ff4d-5d8c-4a9b-ae5b-d9e845dd5112" providerId="ADAL" clId="{AB9D17A3-FF65-4A5C-A59A-8A62CDF7459F}" dt="2024-06-25T23:06:11.912" v="2791" actId="478"/>
          <ac:spMkLst>
            <pc:docMk/>
            <pc:sldMk cId="3118542524" sldId="276"/>
            <ac:spMk id="22" creationId="{276C4CD6-FD2B-96CB-3916-1C6EA6016241}"/>
          </ac:spMkLst>
        </pc:spChg>
        <pc:spChg chg="mod">
          <ac:chgData name="Aaron Eduardo Espinosa Espinosa" userId="f4e0ff4d-5d8c-4a9b-ae5b-d9e845dd5112" providerId="ADAL" clId="{AB9D17A3-FF65-4A5C-A59A-8A62CDF7459F}" dt="2024-06-26T06:27:01.538" v="4186" actId="1076"/>
          <ac:spMkLst>
            <pc:docMk/>
            <pc:sldMk cId="3118542524" sldId="276"/>
            <ac:spMk id="24" creationId="{7E0219AE-A8BE-870A-E432-5489C4FE364C}"/>
          </ac:spMkLst>
        </pc:spChg>
        <pc:picChg chg="add mod">
          <ac:chgData name="Aaron Eduardo Espinosa Espinosa" userId="f4e0ff4d-5d8c-4a9b-ae5b-d9e845dd5112" providerId="ADAL" clId="{AB9D17A3-FF65-4A5C-A59A-8A62CDF7459F}" dt="2024-06-25T23:06:47.134" v="2798" actId="2711"/>
          <ac:picMkLst>
            <pc:docMk/>
            <pc:sldMk cId="3118542524" sldId="276"/>
            <ac:picMk id="2" creationId="{66804F1E-F75D-8EA1-B1CD-85FFB675538F}"/>
          </ac:picMkLst>
        </pc:picChg>
        <pc:picChg chg="del">
          <ac:chgData name="Aaron Eduardo Espinosa Espinosa" userId="f4e0ff4d-5d8c-4a9b-ae5b-d9e845dd5112" providerId="ADAL" clId="{AB9D17A3-FF65-4A5C-A59A-8A62CDF7459F}" dt="2024-06-25T23:06:00.885" v="2788" actId="478"/>
          <ac:picMkLst>
            <pc:docMk/>
            <pc:sldMk cId="3118542524" sldId="276"/>
            <ac:picMk id="4" creationId="{1918FE0A-0C9C-BCE2-815C-69C99D9A3056}"/>
          </ac:picMkLst>
        </pc:picChg>
        <pc:picChg chg="del">
          <ac:chgData name="Aaron Eduardo Espinosa Espinosa" userId="f4e0ff4d-5d8c-4a9b-ae5b-d9e845dd5112" providerId="ADAL" clId="{AB9D17A3-FF65-4A5C-A59A-8A62CDF7459F}" dt="2024-06-25T23:06:00.885" v="2788" actId="478"/>
          <ac:picMkLst>
            <pc:docMk/>
            <pc:sldMk cId="3118542524" sldId="276"/>
            <ac:picMk id="9" creationId="{283506A2-7214-F3F1-2F3F-B8B0A3BE6DB1}"/>
          </ac:picMkLst>
        </pc:picChg>
        <pc:picChg chg="mod">
          <ac:chgData name="Aaron Eduardo Espinosa Espinosa" userId="f4e0ff4d-5d8c-4a9b-ae5b-d9e845dd5112" providerId="ADAL" clId="{AB9D17A3-FF65-4A5C-A59A-8A62CDF7459F}" dt="2024-06-25T23:06:47.134" v="2798" actId="2711"/>
          <ac:picMkLst>
            <pc:docMk/>
            <pc:sldMk cId="3118542524" sldId="276"/>
            <ac:picMk id="11" creationId="{3599472B-768D-D3B2-5DA3-5BAEC0D88D7B}"/>
          </ac:picMkLst>
        </pc:picChg>
      </pc:sldChg>
      <pc:sldChg chg="addSp delSp modSp mod">
        <pc:chgData name="Aaron Eduardo Espinosa Espinosa" userId="f4e0ff4d-5d8c-4a9b-ae5b-d9e845dd5112" providerId="ADAL" clId="{AB9D17A3-FF65-4A5C-A59A-8A62CDF7459F}" dt="2024-06-26T06:34:31.686" v="4260" actId="113"/>
        <pc:sldMkLst>
          <pc:docMk/>
          <pc:sldMk cId="2882125864" sldId="277"/>
        </pc:sldMkLst>
        <pc:spChg chg="mod">
          <ac:chgData name="Aaron Eduardo Espinosa Espinosa" userId="f4e0ff4d-5d8c-4a9b-ae5b-d9e845dd5112" providerId="ADAL" clId="{AB9D17A3-FF65-4A5C-A59A-8A62CDF7459F}" dt="2024-06-25T23:13:08.462" v="2840" actId="2711"/>
          <ac:spMkLst>
            <pc:docMk/>
            <pc:sldMk cId="2882125864" sldId="277"/>
            <ac:spMk id="8" creationId="{7494B320-6A26-1A80-490B-E16F91101EB1}"/>
          </ac:spMkLst>
        </pc:spChg>
        <pc:spChg chg="mod">
          <ac:chgData name="Aaron Eduardo Espinosa Espinosa" userId="f4e0ff4d-5d8c-4a9b-ae5b-d9e845dd5112" providerId="ADAL" clId="{AB9D17A3-FF65-4A5C-A59A-8A62CDF7459F}" dt="2024-06-26T06:33:22.322" v="4249" actId="403"/>
          <ac:spMkLst>
            <pc:docMk/>
            <pc:sldMk cId="2882125864" sldId="277"/>
            <ac:spMk id="19" creationId="{B941EAAC-B126-0BC1-F6B0-8DD1D23AB998}"/>
          </ac:spMkLst>
        </pc:spChg>
        <pc:spChg chg="del mod">
          <ac:chgData name="Aaron Eduardo Espinosa Espinosa" userId="f4e0ff4d-5d8c-4a9b-ae5b-d9e845dd5112" providerId="ADAL" clId="{AB9D17A3-FF65-4A5C-A59A-8A62CDF7459F}" dt="2024-06-25T23:12:53.476" v="2837" actId="478"/>
          <ac:spMkLst>
            <pc:docMk/>
            <pc:sldMk cId="2882125864" sldId="277"/>
            <ac:spMk id="22" creationId="{A75A6CF4-B7AB-FCE7-94F4-8CB9B5D18823}"/>
          </ac:spMkLst>
        </pc:spChg>
        <pc:graphicFrameChg chg="mod modGraphic">
          <ac:chgData name="Aaron Eduardo Espinosa Espinosa" userId="f4e0ff4d-5d8c-4a9b-ae5b-d9e845dd5112" providerId="ADAL" clId="{AB9D17A3-FF65-4A5C-A59A-8A62CDF7459F}" dt="2024-06-26T06:34:31.686" v="4260" actId="113"/>
          <ac:graphicFrameMkLst>
            <pc:docMk/>
            <pc:sldMk cId="2882125864" sldId="277"/>
            <ac:graphicFrameMk id="16" creationId="{17C6B9B2-08F9-90DE-03D4-3D4DCE72C60A}"/>
          </ac:graphicFrameMkLst>
        </pc:graphicFrameChg>
        <pc:picChg chg="add mod">
          <ac:chgData name="Aaron Eduardo Espinosa Espinosa" userId="f4e0ff4d-5d8c-4a9b-ae5b-d9e845dd5112" providerId="ADAL" clId="{AB9D17A3-FF65-4A5C-A59A-8A62CDF7459F}" dt="2024-06-25T23:12:44.961" v="2834"/>
          <ac:picMkLst>
            <pc:docMk/>
            <pc:sldMk cId="2882125864" sldId="277"/>
            <ac:picMk id="2" creationId="{E59F8445-4836-FB66-EBF8-722556495D3B}"/>
          </ac:picMkLst>
        </pc:picChg>
        <pc:picChg chg="del">
          <ac:chgData name="Aaron Eduardo Espinosa Espinosa" userId="f4e0ff4d-5d8c-4a9b-ae5b-d9e845dd5112" providerId="ADAL" clId="{AB9D17A3-FF65-4A5C-A59A-8A62CDF7459F}" dt="2024-06-25T23:12:44.275" v="2833" actId="478"/>
          <ac:picMkLst>
            <pc:docMk/>
            <pc:sldMk cId="2882125864" sldId="277"/>
            <ac:picMk id="4" creationId="{1918FE0A-0C9C-BCE2-815C-69C99D9A3056}"/>
          </ac:picMkLst>
        </pc:picChg>
        <pc:picChg chg="del">
          <ac:chgData name="Aaron Eduardo Espinosa Espinosa" userId="f4e0ff4d-5d8c-4a9b-ae5b-d9e845dd5112" providerId="ADAL" clId="{AB9D17A3-FF65-4A5C-A59A-8A62CDF7459F}" dt="2024-06-25T23:12:44.275" v="2833" actId="478"/>
          <ac:picMkLst>
            <pc:docMk/>
            <pc:sldMk cId="2882125864" sldId="277"/>
            <ac:picMk id="9" creationId="{283506A2-7214-F3F1-2F3F-B8B0A3BE6DB1}"/>
          </ac:picMkLst>
        </pc:picChg>
      </pc:sldChg>
      <pc:sldChg chg="addSp delSp modSp mod">
        <pc:chgData name="Aaron Eduardo Espinosa Espinosa" userId="f4e0ff4d-5d8c-4a9b-ae5b-d9e845dd5112" providerId="ADAL" clId="{AB9D17A3-FF65-4A5C-A59A-8A62CDF7459F}" dt="2024-06-26T06:30:21.437" v="4237" actId="20577"/>
        <pc:sldMkLst>
          <pc:docMk/>
          <pc:sldMk cId="672000227" sldId="278"/>
        </pc:sldMkLst>
        <pc:spChg chg="mod">
          <ac:chgData name="Aaron Eduardo Espinosa Espinosa" userId="f4e0ff4d-5d8c-4a9b-ae5b-d9e845dd5112" providerId="ADAL" clId="{AB9D17A3-FF65-4A5C-A59A-8A62CDF7459F}" dt="2024-06-25T23:09:00.507" v="2809" actId="2711"/>
          <ac:spMkLst>
            <pc:docMk/>
            <pc:sldMk cId="672000227" sldId="278"/>
            <ac:spMk id="8" creationId="{89D6EA03-E7E2-4B11-550B-04C3E3447F5D}"/>
          </ac:spMkLst>
        </pc:spChg>
        <pc:spChg chg="mod">
          <ac:chgData name="Aaron Eduardo Espinosa Espinosa" userId="f4e0ff4d-5d8c-4a9b-ae5b-d9e845dd5112" providerId="ADAL" clId="{AB9D17A3-FF65-4A5C-A59A-8A62CDF7459F}" dt="2024-06-25T23:09:00.507" v="2809" actId="2711"/>
          <ac:spMkLst>
            <pc:docMk/>
            <pc:sldMk cId="672000227" sldId="278"/>
            <ac:spMk id="11" creationId="{84CF03D0-3DD3-A288-BD41-422E63357B72}"/>
          </ac:spMkLst>
        </pc:spChg>
        <pc:spChg chg="del">
          <ac:chgData name="Aaron Eduardo Espinosa Espinosa" userId="f4e0ff4d-5d8c-4a9b-ae5b-d9e845dd5112" providerId="ADAL" clId="{AB9D17A3-FF65-4A5C-A59A-8A62CDF7459F}" dt="2024-06-25T23:08:42.323" v="2805" actId="478"/>
          <ac:spMkLst>
            <pc:docMk/>
            <pc:sldMk cId="672000227" sldId="278"/>
            <ac:spMk id="14" creationId="{E37D629B-CA4C-04EF-8496-77D98F0C25E3}"/>
          </ac:spMkLst>
        </pc:spChg>
        <pc:spChg chg="mod">
          <ac:chgData name="Aaron Eduardo Espinosa Espinosa" userId="f4e0ff4d-5d8c-4a9b-ae5b-d9e845dd5112" providerId="ADAL" clId="{AB9D17A3-FF65-4A5C-A59A-8A62CDF7459F}" dt="2024-06-25T23:09:44.135" v="2816" actId="1076"/>
          <ac:spMkLst>
            <pc:docMk/>
            <pc:sldMk cId="672000227" sldId="278"/>
            <ac:spMk id="15" creationId="{FA0D5DDC-9AD8-917C-A5C7-ACA1E5C4D56C}"/>
          </ac:spMkLst>
        </pc:spChg>
        <pc:graphicFrameChg chg="mod modGraphic">
          <ac:chgData name="Aaron Eduardo Espinosa Espinosa" userId="f4e0ff4d-5d8c-4a9b-ae5b-d9e845dd5112" providerId="ADAL" clId="{AB9D17A3-FF65-4A5C-A59A-8A62CDF7459F}" dt="2024-06-26T06:30:21.437" v="4237" actId="20577"/>
          <ac:graphicFrameMkLst>
            <pc:docMk/>
            <pc:sldMk cId="672000227" sldId="278"/>
            <ac:graphicFrameMk id="13" creationId="{BA6D5ABE-E6D7-4177-26FB-63AF3CB6F253}"/>
          </ac:graphicFrameMkLst>
        </pc:graphicFrameChg>
        <pc:picChg chg="add mod">
          <ac:chgData name="Aaron Eduardo Espinosa Espinosa" userId="f4e0ff4d-5d8c-4a9b-ae5b-d9e845dd5112" providerId="ADAL" clId="{AB9D17A3-FF65-4A5C-A59A-8A62CDF7459F}" dt="2024-06-25T23:09:00.507" v="2809" actId="2711"/>
          <ac:picMkLst>
            <pc:docMk/>
            <pc:sldMk cId="672000227" sldId="278"/>
            <ac:picMk id="2" creationId="{6D7DB7DA-1AE0-16A0-771F-42259886D6E8}"/>
          </ac:picMkLst>
        </pc:picChg>
        <pc:picChg chg="del">
          <ac:chgData name="Aaron Eduardo Espinosa Espinosa" userId="f4e0ff4d-5d8c-4a9b-ae5b-d9e845dd5112" providerId="ADAL" clId="{AB9D17A3-FF65-4A5C-A59A-8A62CDF7459F}" dt="2024-06-25T23:08:34.026" v="2802" actId="478"/>
          <ac:picMkLst>
            <pc:docMk/>
            <pc:sldMk cId="672000227" sldId="278"/>
            <ac:picMk id="4" creationId="{1918FE0A-0C9C-BCE2-815C-69C99D9A3056}"/>
          </ac:picMkLst>
        </pc:picChg>
        <pc:picChg chg="del">
          <ac:chgData name="Aaron Eduardo Espinosa Espinosa" userId="f4e0ff4d-5d8c-4a9b-ae5b-d9e845dd5112" providerId="ADAL" clId="{AB9D17A3-FF65-4A5C-A59A-8A62CDF7459F}" dt="2024-06-25T23:08:34.026" v="2802" actId="478"/>
          <ac:picMkLst>
            <pc:docMk/>
            <pc:sldMk cId="672000227" sldId="278"/>
            <ac:picMk id="9" creationId="{283506A2-7214-F3F1-2F3F-B8B0A3BE6DB1}"/>
          </ac:picMkLst>
        </pc:picChg>
      </pc:sldChg>
      <pc:sldChg chg="addSp delSp modSp mod">
        <pc:chgData name="Aaron Eduardo Espinosa Espinosa" userId="f4e0ff4d-5d8c-4a9b-ae5b-d9e845dd5112" providerId="ADAL" clId="{AB9D17A3-FF65-4A5C-A59A-8A62CDF7459F}" dt="2024-06-26T06:32:57.384" v="4248" actId="403"/>
        <pc:sldMkLst>
          <pc:docMk/>
          <pc:sldMk cId="2127843358" sldId="279"/>
        </pc:sldMkLst>
        <pc:spChg chg="mod">
          <ac:chgData name="Aaron Eduardo Espinosa Espinosa" userId="f4e0ff4d-5d8c-4a9b-ae5b-d9e845dd5112" providerId="ADAL" clId="{AB9D17A3-FF65-4A5C-A59A-8A62CDF7459F}" dt="2024-06-25T23:11:57.995" v="2831" actId="207"/>
          <ac:spMkLst>
            <pc:docMk/>
            <pc:sldMk cId="2127843358" sldId="279"/>
            <ac:spMk id="7" creationId="{BA9A34E3-C814-1ABC-23CC-21A8E2BD081B}"/>
          </ac:spMkLst>
        </pc:spChg>
        <pc:spChg chg="mod">
          <ac:chgData name="Aaron Eduardo Espinosa Espinosa" userId="f4e0ff4d-5d8c-4a9b-ae5b-d9e845dd5112" providerId="ADAL" clId="{AB9D17A3-FF65-4A5C-A59A-8A62CDF7459F}" dt="2024-06-25T23:11:22.987" v="2824" actId="2711"/>
          <ac:spMkLst>
            <pc:docMk/>
            <pc:sldMk cId="2127843358" sldId="279"/>
            <ac:spMk id="15" creationId="{049922D3-5906-9B20-36D9-BF11CF6B4EE2}"/>
          </ac:spMkLst>
        </pc:spChg>
        <pc:spChg chg="mod">
          <ac:chgData name="Aaron Eduardo Espinosa Espinosa" userId="f4e0ff4d-5d8c-4a9b-ae5b-d9e845dd5112" providerId="ADAL" clId="{AB9D17A3-FF65-4A5C-A59A-8A62CDF7459F}" dt="2024-06-26T06:32:51.416" v="4247" actId="403"/>
          <ac:spMkLst>
            <pc:docMk/>
            <pc:sldMk cId="2127843358" sldId="279"/>
            <ac:spMk id="16" creationId="{2FE41D69-652C-E3FE-B20F-E7F3CCB52EEB}"/>
          </ac:spMkLst>
        </pc:spChg>
        <pc:graphicFrameChg chg="mod modGraphic">
          <ac:chgData name="Aaron Eduardo Espinosa Espinosa" userId="f4e0ff4d-5d8c-4a9b-ae5b-d9e845dd5112" providerId="ADAL" clId="{AB9D17A3-FF65-4A5C-A59A-8A62CDF7459F}" dt="2024-06-26T06:32:57.384" v="4248" actId="403"/>
          <ac:graphicFrameMkLst>
            <pc:docMk/>
            <pc:sldMk cId="2127843358" sldId="279"/>
            <ac:graphicFrameMk id="8" creationId="{E71BDAED-C852-E7B9-7715-926C4BF5B43D}"/>
          </ac:graphicFrameMkLst>
        </pc:graphicFrameChg>
        <pc:picChg chg="add mod">
          <ac:chgData name="Aaron Eduardo Espinosa Espinosa" userId="f4e0ff4d-5d8c-4a9b-ae5b-d9e845dd5112" providerId="ADAL" clId="{AB9D17A3-FF65-4A5C-A59A-8A62CDF7459F}" dt="2024-06-25T23:11:09.724" v="2820"/>
          <ac:picMkLst>
            <pc:docMk/>
            <pc:sldMk cId="2127843358" sldId="279"/>
            <ac:picMk id="2" creationId="{1C1A395C-4B78-642C-BD79-397D743544A2}"/>
          </ac:picMkLst>
        </pc:picChg>
        <pc:picChg chg="del">
          <ac:chgData name="Aaron Eduardo Espinosa Espinosa" userId="f4e0ff4d-5d8c-4a9b-ae5b-d9e845dd5112" providerId="ADAL" clId="{AB9D17A3-FF65-4A5C-A59A-8A62CDF7459F}" dt="2024-06-25T23:11:05.085" v="2819" actId="478"/>
          <ac:picMkLst>
            <pc:docMk/>
            <pc:sldMk cId="2127843358" sldId="279"/>
            <ac:picMk id="4" creationId="{1918FE0A-0C9C-BCE2-815C-69C99D9A3056}"/>
          </ac:picMkLst>
        </pc:picChg>
        <pc:picChg chg="del">
          <ac:chgData name="Aaron Eduardo Espinosa Espinosa" userId="f4e0ff4d-5d8c-4a9b-ae5b-d9e845dd5112" providerId="ADAL" clId="{AB9D17A3-FF65-4A5C-A59A-8A62CDF7459F}" dt="2024-06-25T23:11:05.085" v="2819" actId="478"/>
          <ac:picMkLst>
            <pc:docMk/>
            <pc:sldMk cId="2127843358" sldId="279"/>
            <ac:picMk id="9" creationId="{283506A2-7214-F3F1-2F3F-B8B0A3BE6DB1}"/>
          </ac:picMkLst>
        </pc:picChg>
      </pc:sldChg>
      <pc:sldChg chg="addSp delSp modSp mod setBg">
        <pc:chgData name="Aaron Eduardo Espinosa Espinosa" userId="f4e0ff4d-5d8c-4a9b-ae5b-d9e845dd5112" providerId="ADAL" clId="{AB9D17A3-FF65-4A5C-A59A-8A62CDF7459F}" dt="2024-06-26T06:34:43.133" v="4262" actId="1076"/>
        <pc:sldMkLst>
          <pc:docMk/>
          <pc:sldMk cId="1928096188" sldId="280"/>
        </pc:sldMkLst>
        <pc:spChg chg="mod">
          <ac:chgData name="Aaron Eduardo Espinosa Espinosa" userId="f4e0ff4d-5d8c-4a9b-ae5b-d9e845dd5112" providerId="ADAL" clId="{AB9D17A3-FF65-4A5C-A59A-8A62CDF7459F}" dt="2024-06-26T06:34:39.990" v="4261" actId="1076"/>
          <ac:spMkLst>
            <pc:docMk/>
            <pc:sldMk cId="1928096188" sldId="280"/>
            <ac:spMk id="2" creationId="{2756E31C-B8C2-73AB-A166-A23AFD2ECEEE}"/>
          </ac:spMkLst>
        </pc:spChg>
        <pc:spChg chg="mod ord">
          <ac:chgData name="Aaron Eduardo Espinosa Espinosa" userId="f4e0ff4d-5d8c-4a9b-ae5b-d9e845dd5112" providerId="ADAL" clId="{AB9D17A3-FF65-4A5C-A59A-8A62CDF7459F}" dt="2024-06-26T06:34:43.133" v="4262" actId="1076"/>
          <ac:spMkLst>
            <pc:docMk/>
            <pc:sldMk cId="1928096188" sldId="280"/>
            <ac:spMk id="8" creationId="{B136EF7A-B46E-029F-4D6C-BA8D6D7C17C0}"/>
          </ac:spMkLst>
        </pc:spChg>
        <pc:spChg chg="add del">
          <ac:chgData name="Aaron Eduardo Espinosa Espinosa" userId="f4e0ff4d-5d8c-4a9b-ae5b-d9e845dd5112" providerId="ADAL" clId="{AB9D17A3-FF65-4A5C-A59A-8A62CDF7459F}" dt="2024-06-25T23:15:05.046" v="2861" actId="26606"/>
          <ac:spMkLst>
            <pc:docMk/>
            <pc:sldMk cId="1928096188" sldId="280"/>
            <ac:spMk id="13" creationId="{131BAD53-4E89-4F62-BBB7-26359763ED39}"/>
          </ac:spMkLst>
        </pc:spChg>
        <pc:spChg chg="add del">
          <ac:chgData name="Aaron Eduardo Espinosa Espinosa" userId="f4e0ff4d-5d8c-4a9b-ae5b-d9e845dd5112" providerId="ADAL" clId="{AB9D17A3-FF65-4A5C-A59A-8A62CDF7459F}" dt="2024-06-25T23:15:05.046" v="2861" actId="26606"/>
          <ac:spMkLst>
            <pc:docMk/>
            <pc:sldMk cId="1928096188" sldId="280"/>
            <ac:spMk id="15" creationId="{62756DA2-40EB-4C6F-B962-5822FFB54FB6}"/>
          </ac:spMkLst>
        </pc:spChg>
        <pc:picChg chg="add mod">
          <ac:chgData name="Aaron Eduardo Espinosa Espinosa" userId="f4e0ff4d-5d8c-4a9b-ae5b-d9e845dd5112" providerId="ADAL" clId="{AB9D17A3-FF65-4A5C-A59A-8A62CDF7459F}" dt="2024-06-25T23:15:09.519" v="2863" actId="26606"/>
          <ac:picMkLst>
            <pc:docMk/>
            <pc:sldMk cId="1928096188" sldId="280"/>
            <ac:picMk id="3" creationId="{60E1336C-3EFF-79D7-35A8-BB21F4D4DC63}"/>
          </ac:picMkLst>
        </pc:picChg>
        <pc:picChg chg="del">
          <ac:chgData name="Aaron Eduardo Espinosa Espinosa" userId="f4e0ff4d-5d8c-4a9b-ae5b-d9e845dd5112" providerId="ADAL" clId="{AB9D17A3-FF65-4A5C-A59A-8A62CDF7459F}" dt="2024-06-25T23:14:07.368" v="2849" actId="478"/>
          <ac:picMkLst>
            <pc:docMk/>
            <pc:sldMk cId="1928096188" sldId="280"/>
            <ac:picMk id="4" creationId="{1918FE0A-0C9C-BCE2-815C-69C99D9A3056}"/>
          </ac:picMkLst>
        </pc:picChg>
        <pc:picChg chg="del">
          <ac:chgData name="Aaron Eduardo Espinosa Espinosa" userId="f4e0ff4d-5d8c-4a9b-ae5b-d9e845dd5112" providerId="ADAL" clId="{AB9D17A3-FF65-4A5C-A59A-8A62CDF7459F}" dt="2024-06-25T23:14:07.368" v="2849" actId="478"/>
          <ac:picMkLst>
            <pc:docMk/>
            <pc:sldMk cId="1928096188" sldId="280"/>
            <ac:picMk id="9" creationId="{283506A2-7214-F3F1-2F3F-B8B0A3BE6DB1}"/>
          </ac:picMkLst>
        </pc:picChg>
      </pc:sldChg>
      <pc:sldChg chg="delSp modSp add del mod">
        <pc:chgData name="Aaron Eduardo Espinosa Espinosa" userId="f4e0ff4d-5d8c-4a9b-ae5b-d9e845dd5112" providerId="ADAL" clId="{AB9D17A3-FF65-4A5C-A59A-8A62CDF7459F}" dt="2024-06-25T23:32:30.041" v="3158" actId="2696"/>
        <pc:sldMkLst>
          <pc:docMk/>
          <pc:sldMk cId="0" sldId="281"/>
        </pc:sldMkLst>
        <pc:picChg chg="del mod">
          <ac:chgData name="Aaron Eduardo Espinosa Espinosa" userId="f4e0ff4d-5d8c-4a9b-ae5b-d9e845dd5112" providerId="ADAL" clId="{AB9D17A3-FF65-4A5C-A59A-8A62CDF7459F}" dt="2024-06-25T23:24:09.922" v="2892" actId="21"/>
          <ac:picMkLst>
            <pc:docMk/>
            <pc:sldMk cId="0" sldId="281"/>
            <ac:picMk id="301" creationId="{00000000-0000-0000-0000-000000000000}"/>
          </ac:picMkLst>
        </pc:picChg>
      </pc:sldChg>
      <pc:sldChg chg="del">
        <pc:chgData name="Aaron Eduardo Espinosa Espinosa" userId="f4e0ff4d-5d8c-4a9b-ae5b-d9e845dd5112" providerId="ADAL" clId="{AB9D17A3-FF65-4A5C-A59A-8A62CDF7459F}" dt="2024-06-25T23:16:29.087" v="2884" actId="2696"/>
        <pc:sldMkLst>
          <pc:docMk/>
          <pc:sldMk cId="4198936737" sldId="281"/>
        </pc:sldMkLst>
      </pc:sldChg>
      <pc:sldChg chg="del">
        <pc:chgData name="Aaron Eduardo Espinosa Espinosa" userId="f4e0ff4d-5d8c-4a9b-ae5b-d9e845dd5112" providerId="ADAL" clId="{AB9D17A3-FF65-4A5C-A59A-8A62CDF7459F}" dt="2024-06-25T23:16:34.685" v="2886" actId="2696"/>
        <pc:sldMkLst>
          <pc:docMk/>
          <pc:sldMk cId="225390724" sldId="282"/>
        </pc:sldMkLst>
      </pc:sldChg>
      <pc:sldChg chg="del">
        <pc:chgData name="Aaron Eduardo Espinosa Espinosa" userId="f4e0ff4d-5d8c-4a9b-ae5b-d9e845dd5112" providerId="ADAL" clId="{AB9D17A3-FF65-4A5C-A59A-8A62CDF7459F}" dt="2024-06-25T23:16:36.670" v="2887" actId="2696"/>
        <pc:sldMkLst>
          <pc:docMk/>
          <pc:sldMk cId="3024886889" sldId="284"/>
        </pc:sldMkLst>
      </pc:sldChg>
      <pc:sldChg chg="del">
        <pc:chgData name="Aaron Eduardo Espinosa Espinosa" userId="f4e0ff4d-5d8c-4a9b-ae5b-d9e845dd5112" providerId="ADAL" clId="{AB9D17A3-FF65-4A5C-A59A-8A62CDF7459F}" dt="2024-06-25T19:06:40.204" v="1782" actId="2696"/>
        <pc:sldMkLst>
          <pc:docMk/>
          <pc:sldMk cId="1803631968" sldId="289"/>
        </pc:sldMkLst>
      </pc:sldChg>
      <pc:sldChg chg="addSp delSp modSp mod modAnim">
        <pc:chgData name="Aaron Eduardo Espinosa Espinosa" userId="f4e0ff4d-5d8c-4a9b-ae5b-d9e845dd5112" providerId="ADAL" clId="{AB9D17A3-FF65-4A5C-A59A-8A62CDF7459F}" dt="2024-06-25T23:26:57.397" v="3001"/>
        <pc:sldMkLst>
          <pc:docMk/>
          <pc:sldMk cId="484264598" sldId="290"/>
        </pc:sldMkLst>
        <pc:spChg chg="mod">
          <ac:chgData name="Aaron Eduardo Espinosa Espinosa" userId="f4e0ff4d-5d8c-4a9b-ae5b-d9e845dd5112" providerId="ADAL" clId="{AB9D17A3-FF65-4A5C-A59A-8A62CDF7459F}" dt="2024-06-25T18:20:10.308" v="1055" actId="2711"/>
          <ac:spMkLst>
            <pc:docMk/>
            <pc:sldMk cId="484264598" sldId="290"/>
            <ac:spMk id="3" creationId="{E88C0F1B-132A-7ACC-26E0-8D0715137FED}"/>
          </ac:spMkLst>
        </pc:spChg>
        <pc:spChg chg="mod">
          <ac:chgData name="Aaron Eduardo Espinosa Espinosa" userId="f4e0ff4d-5d8c-4a9b-ae5b-d9e845dd5112" providerId="ADAL" clId="{AB9D17A3-FF65-4A5C-A59A-8A62CDF7459F}" dt="2024-06-25T18:35:37.852" v="1141" actId="6549"/>
          <ac:spMkLst>
            <pc:docMk/>
            <pc:sldMk cId="484264598" sldId="290"/>
            <ac:spMk id="5" creationId="{E595B13A-64FA-B1CB-428E-F71AE4113514}"/>
          </ac:spMkLst>
        </pc:spChg>
        <pc:spChg chg="add mod">
          <ac:chgData name="Aaron Eduardo Espinosa Espinosa" userId="f4e0ff4d-5d8c-4a9b-ae5b-d9e845dd5112" providerId="ADAL" clId="{AB9D17A3-FF65-4A5C-A59A-8A62CDF7459F}" dt="2024-06-25T23:25:16.326" v="2930" actId="1076"/>
          <ac:spMkLst>
            <pc:docMk/>
            <pc:sldMk cId="484264598" sldId="290"/>
            <ac:spMk id="7" creationId="{D6839C3C-9A10-D630-B478-6533D96E2B4A}"/>
          </ac:spMkLst>
        </pc:spChg>
        <pc:spChg chg="mod">
          <ac:chgData name="Aaron Eduardo Espinosa Espinosa" userId="f4e0ff4d-5d8c-4a9b-ae5b-d9e845dd5112" providerId="ADAL" clId="{AB9D17A3-FF65-4A5C-A59A-8A62CDF7459F}" dt="2024-06-25T18:56:39.114" v="1435" actId="2711"/>
          <ac:spMkLst>
            <pc:docMk/>
            <pc:sldMk cId="484264598" sldId="290"/>
            <ac:spMk id="8" creationId="{AF16AA8D-A96B-72C3-2F5A-FFD5267C7AA2}"/>
          </ac:spMkLst>
        </pc:spChg>
        <pc:spChg chg="mod">
          <ac:chgData name="Aaron Eduardo Espinosa Espinosa" userId="f4e0ff4d-5d8c-4a9b-ae5b-d9e845dd5112" providerId="ADAL" clId="{AB9D17A3-FF65-4A5C-A59A-8A62CDF7459F}" dt="2024-06-25T18:19:39.301" v="1054" actId="1076"/>
          <ac:spMkLst>
            <pc:docMk/>
            <pc:sldMk cId="484264598" sldId="290"/>
            <ac:spMk id="10" creationId="{E6858737-7BA9-3B82-7A13-DF39DAFA3490}"/>
          </ac:spMkLst>
        </pc:spChg>
        <pc:spChg chg="mod">
          <ac:chgData name="Aaron Eduardo Espinosa Espinosa" userId="f4e0ff4d-5d8c-4a9b-ae5b-d9e845dd5112" providerId="ADAL" clId="{AB9D17A3-FF65-4A5C-A59A-8A62CDF7459F}" dt="2024-06-25T18:19:39.301" v="1054" actId="1076"/>
          <ac:spMkLst>
            <pc:docMk/>
            <pc:sldMk cId="484264598" sldId="290"/>
            <ac:spMk id="11" creationId="{4C16CDF1-197B-FFF0-9D0B-A16C572A90BD}"/>
          </ac:spMkLst>
        </pc:spChg>
        <pc:spChg chg="add mod">
          <ac:chgData name="Aaron Eduardo Espinosa Espinosa" userId="f4e0ff4d-5d8c-4a9b-ae5b-d9e845dd5112" providerId="ADAL" clId="{AB9D17A3-FF65-4A5C-A59A-8A62CDF7459F}" dt="2024-06-25T23:25:54.263" v="2956" actId="1076"/>
          <ac:spMkLst>
            <pc:docMk/>
            <pc:sldMk cId="484264598" sldId="290"/>
            <ac:spMk id="12" creationId="{A8799103-7816-AD66-B80D-7FC1D20585C4}"/>
          </ac:spMkLst>
        </pc:spChg>
        <pc:spChg chg="del">
          <ac:chgData name="Aaron Eduardo Espinosa Espinosa" userId="f4e0ff4d-5d8c-4a9b-ae5b-d9e845dd5112" providerId="ADAL" clId="{AB9D17A3-FF65-4A5C-A59A-8A62CDF7459F}" dt="2024-06-25T18:19:00.351" v="1039" actId="478"/>
          <ac:spMkLst>
            <pc:docMk/>
            <pc:sldMk cId="484264598" sldId="290"/>
            <ac:spMk id="13" creationId="{D67B64CF-3F37-093E-401E-1DAC4F0C47B7}"/>
          </ac:spMkLst>
        </pc:spChg>
        <pc:spChg chg="add mod">
          <ac:chgData name="Aaron Eduardo Espinosa Espinosa" userId="f4e0ff4d-5d8c-4a9b-ae5b-d9e845dd5112" providerId="ADAL" clId="{AB9D17A3-FF65-4A5C-A59A-8A62CDF7459F}" dt="2024-06-25T23:26:41.151" v="2998" actId="403"/>
          <ac:spMkLst>
            <pc:docMk/>
            <pc:sldMk cId="484264598" sldId="290"/>
            <ac:spMk id="14" creationId="{689119FA-ADDA-0AE7-85D3-8ED51EACA36B}"/>
          </ac:spMkLst>
        </pc:spChg>
        <pc:spChg chg="add mod">
          <ac:chgData name="Aaron Eduardo Espinosa Espinosa" userId="f4e0ff4d-5d8c-4a9b-ae5b-d9e845dd5112" providerId="ADAL" clId="{AB9D17A3-FF65-4A5C-A59A-8A62CDF7459F}" dt="2024-06-25T23:26:52.132" v="3000" actId="207"/>
          <ac:spMkLst>
            <pc:docMk/>
            <pc:sldMk cId="484264598" sldId="290"/>
            <ac:spMk id="15" creationId="{972E8095-ACC5-ECAB-2590-46CBC8E33470}"/>
          </ac:spMkLst>
        </pc:spChg>
        <pc:spChg chg="add mod">
          <ac:chgData name="Aaron Eduardo Espinosa Espinosa" userId="f4e0ff4d-5d8c-4a9b-ae5b-d9e845dd5112" providerId="ADAL" clId="{AB9D17A3-FF65-4A5C-A59A-8A62CDF7459F}" dt="2024-06-25T23:26:52.132" v="3000" actId="207"/>
          <ac:spMkLst>
            <pc:docMk/>
            <pc:sldMk cId="484264598" sldId="290"/>
            <ac:spMk id="16" creationId="{7DDD3A8B-DACC-F57A-25D9-EADD4B83888D}"/>
          </ac:spMkLst>
        </pc:spChg>
        <pc:spChg chg="add mod">
          <ac:chgData name="Aaron Eduardo Espinosa Espinosa" userId="f4e0ff4d-5d8c-4a9b-ae5b-d9e845dd5112" providerId="ADAL" clId="{AB9D17A3-FF65-4A5C-A59A-8A62CDF7459F}" dt="2024-06-25T23:26:52.132" v="3000" actId="207"/>
          <ac:spMkLst>
            <pc:docMk/>
            <pc:sldMk cId="484264598" sldId="290"/>
            <ac:spMk id="17" creationId="{D4A18AA5-E5FA-1996-6CB5-D02BC12B1ED9}"/>
          </ac:spMkLst>
        </pc:spChg>
        <pc:spChg chg="add mod">
          <ac:chgData name="Aaron Eduardo Espinosa Espinosa" userId="f4e0ff4d-5d8c-4a9b-ae5b-d9e845dd5112" providerId="ADAL" clId="{AB9D17A3-FF65-4A5C-A59A-8A62CDF7459F}" dt="2024-06-25T23:26:52.132" v="3000" actId="207"/>
          <ac:spMkLst>
            <pc:docMk/>
            <pc:sldMk cId="484264598" sldId="290"/>
            <ac:spMk id="18" creationId="{CDB7DF15-AD62-9609-F40A-CD2539938907}"/>
          </ac:spMkLst>
        </pc:spChg>
        <pc:picChg chg="mod">
          <ac:chgData name="Aaron Eduardo Espinosa Espinosa" userId="f4e0ff4d-5d8c-4a9b-ae5b-d9e845dd5112" providerId="ADAL" clId="{AB9D17A3-FF65-4A5C-A59A-8A62CDF7459F}" dt="2024-06-25T18:19:39.301" v="1054" actId="1076"/>
          <ac:picMkLst>
            <pc:docMk/>
            <pc:sldMk cId="484264598" sldId="290"/>
            <ac:picMk id="2" creationId="{3F767CC9-F699-4A46-0B9B-4B132E1ACBCF}"/>
          </ac:picMkLst>
        </pc:picChg>
        <pc:picChg chg="del">
          <ac:chgData name="Aaron Eduardo Espinosa Espinosa" userId="f4e0ff4d-5d8c-4a9b-ae5b-d9e845dd5112" providerId="ADAL" clId="{AB9D17A3-FF65-4A5C-A59A-8A62CDF7459F}" dt="2024-06-25T18:18:53.470" v="1036" actId="478"/>
          <ac:picMkLst>
            <pc:docMk/>
            <pc:sldMk cId="484264598" sldId="290"/>
            <ac:picMk id="4" creationId="{1918FE0A-0C9C-BCE2-815C-69C99D9A3056}"/>
          </ac:picMkLst>
        </pc:picChg>
        <pc:picChg chg="add mod">
          <ac:chgData name="Aaron Eduardo Espinosa Espinosa" userId="f4e0ff4d-5d8c-4a9b-ae5b-d9e845dd5112" providerId="ADAL" clId="{AB9D17A3-FF65-4A5C-A59A-8A62CDF7459F}" dt="2024-06-25T18:19:33.956" v="1053" actId="1076"/>
          <ac:picMkLst>
            <pc:docMk/>
            <pc:sldMk cId="484264598" sldId="290"/>
            <ac:picMk id="6" creationId="{BE8DB2EE-B488-C516-B721-9CCA21E9B60F}"/>
          </ac:picMkLst>
        </pc:picChg>
        <pc:picChg chg="del">
          <ac:chgData name="Aaron Eduardo Espinosa Espinosa" userId="f4e0ff4d-5d8c-4a9b-ae5b-d9e845dd5112" providerId="ADAL" clId="{AB9D17A3-FF65-4A5C-A59A-8A62CDF7459F}" dt="2024-06-25T18:18:53.470" v="1036" actId="478"/>
          <ac:picMkLst>
            <pc:docMk/>
            <pc:sldMk cId="484264598" sldId="290"/>
            <ac:picMk id="9" creationId="{283506A2-7214-F3F1-2F3F-B8B0A3BE6DB1}"/>
          </ac:picMkLst>
        </pc:picChg>
      </pc:sldChg>
      <pc:sldChg chg="addSp delSp modSp mod">
        <pc:chgData name="Aaron Eduardo Espinosa Espinosa" userId="f4e0ff4d-5d8c-4a9b-ae5b-d9e845dd5112" providerId="ADAL" clId="{AB9D17A3-FF65-4A5C-A59A-8A62CDF7459F}" dt="2024-06-25T19:05:26.494" v="1781" actId="20577"/>
        <pc:sldMkLst>
          <pc:docMk/>
          <pc:sldMk cId="3737120457" sldId="291"/>
        </pc:sldMkLst>
        <pc:spChg chg="mod">
          <ac:chgData name="Aaron Eduardo Espinosa Espinosa" userId="f4e0ff4d-5d8c-4a9b-ae5b-d9e845dd5112" providerId="ADAL" clId="{AB9D17A3-FF65-4A5C-A59A-8A62CDF7459F}" dt="2024-06-25T19:01:48.063" v="1746" actId="207"/>
          <ac:spMkLst>
            <pc:docMk/>
            <pc:sldMk cId="3737120457" sldId="291"/>
            <ac:spMk id="2" creationId="{5FACE38C-849A-DE4D-6D7D-5942DC057240}"/>
          </ac:spMkLst>
        </pc:spChg>
        <pc:spChg chg="del">
          <ac:chgData name="Aaron Eduardo Espinosa Espinosa" userId="f4e0ff4d-5d8c-4a9b-ae5b-d9e845dd5112" providerId="ADAL" clId="{AB9D17A3-FF65-4A5C-A59A-8A62CDF7459F}" dt="2024-06-25T18:57:00.019" v="1446" actId="478"/>
          <ac:spMkLst>
            <pc:docMk/>
            <pc:sldMk cId="3737120457" sldId="291"/>
            <ac:spMk id="3" creationId="{E88C0F1B-132A-7ACC-26E0-8D0715137FED}"/>
          </ac:spMkLst>
        </pc:spChg>
        <pc:spChg chg="mod">
          <ac:chgData name="Aaron Eduardo Espinosa Espinosa" userId="f4e0ff4d-5d8c-4a9b-ae5b-d9e845dd5112" providerId="ADAL" clId="{AB9D17A3-FF65-4A5C-A59A-8A62CDF7459F}" dt="2024-06-25T19:05:26.494" v="1781" actId="20577"/>
          <ac:spMkLst>
            <pc:docMk/>
            <pc:sldMk cId="3737120457" sldId="291"/>
            <ac:spMk id="8" creationId="{AF16AA8D-A96B-72C3-2F5A-FFD5267C7AA2}"/>
          </ac:spMkLst>
        </pc:spChg>
        <pc:picChg chg="add mod">
          <ac:chgData name="Aaron Eduardo Espinosa Espinosa" userId="f4e0ff4d-5d8c-4a9b-ae5b-d9e845dd5112" providerId="ADAL" clId="{AB9D17A3-FF65-4A5C-A59A-8A62CDF7459F}" dt="2024-06-25T19:01:29.168" v="1741"/>
          <ac:picMkLst>
            <pc:docMk/>
            <pc:sldMk cId="3737120457" sldId="291"/>
            <ac:picMk id="4" creationId="{A8EACA9C-3507-91BF-DED7-D8E3E653AD29}"/>
          </ac:picMkLst>
        </pc:picChg>
        <pc:picChg chg="del">
          <ac:chgData name="Aaron Eduardo Espinosa Espinosa" userId="f4e0ff4d-5d8c-4a9b-ae5b-d9e845dd5112" providerId="ADAL" clId="{AB9D17A3-FF65-4A5C-A59A-8A62CDF7459F}" dt="2024-06-25T19:01:22.468" v="1740" actId="478"/>
          <ac:picMkLst>
            <pc:docMk/>
            <pc:sldMk cId="3737120457" sldId="291"/>
            <ac:picMk id="5" creationId="{FC11AC96-FB1B-D8E3-8806-80368759B90C}"/>
          </ac:picMkLst>
        </pc:picChg>
        <pc:picChg chg="del">
          <ac:chgData name="Aaron Eduardo Espinosa Espinosa" userId="f4e0ff4d-5d8c-4a9b-ae5b-d9e845dd5112" providerId="ADAL" clId="{AB9D17A3-FF65-4A5C-A59A-8A62CDF7459F}" dt="2024-06-25T19:01:22.468" v="1740" actId="478"/>
          <ac:picMkLst>
            <pc:docMk/>
            <pc:sldMk cId="3737120457" sldId="291"/>
            <ac:picMk id="9" creationId="{283506A2-7214-F3F1-2F3F-B8B0A3BE6DB1}"/>
          </ac:picMkLst>
        </pc:picChg>
      </pc:sldChg>
      <pc:sldChg chg="del">
        <pc:chgData name="Aaron Eduardo Espinosa Espinosa" userId="f4e0ff4d-5d8c-4a9b-ae5b-d9e845dd5112" providerId="ADAL" clId="{AB9D17A3-FF65-4A5C-A59A-8A62CDF7459F}" dt="2024-06-25T19:48:37.662" v="1958" actId="2696"/>
        <pc:sldMkLst>
          <pc:docMk/>
          <pc:sldMk cId="759231355" sldId="292"/>
        </pc:sldMkLst>
      </pc:sldChg>
      <pc:sldChg chg="del">
        <pc:chgData name="Aaron Eduardo Espinosa Espinosa" userId="f4e0ff4d-5d8c-4a9b-ae5b-d9e845dd5112" providerId="ADAL" clId="{AB9D17A3-FF65-4A5C-A59A-8A62CDF7459F}" dt="2024-06-25T19:54:12.623" v="1969" actId="2696"/>
        <pc:sldMkLst>
          <pc:docMk/>
          <pc:sldMk cId="3720729464" sldId="293"/>
        </pc:sldMkLst>
      </pc:sldChg>
      <pc:sldChg chg="del">
        <pc:chgData name="Aaron Eduardo Espinosa Espinosa" userId="f4e0ff4d-5d8c-4a9b-ae5b-d9e845dd5112" providerId="ADAL" clId="{AB9D17A3-FF65-4A5C-A59A-8A62CDF7459F}" dt="2024-06-25T23:13:49.318" v="2847" actId="2696"/>
        <pc:sldMkLst>
          <pc:docMk/>
          <pc:sldMk cId="2508324886" sldId="294"/>
        </pc:sldMkLst>
      </pc:sldChg>
      <pc:sldChg chg="del">
        <pc:chgData name="Aaron Eduardo Espinosa Espinosa" userId="f4e0ff4d-5d8c-4a9b-ae5b-d9e845dd5112" providerId="ADAL" clId="{AB9D17A3-FF65-4A5C-A59A-8A62CDF7459F}" dt="2024-06-25T23:16:31.847" v="2885" actId="2696"/>
        <pc:sldMkLst>
          <pc:docMk/>
          <pc:sldMk cId="4283117767" sldId="295"/>
        </pc:sldMkLst>
      </pc:sldChg>
      <pc:sldChg chg="addSp delSp modSp add mod">
        <pc:chgData name="Aaron Eduardo Espinosa Espinosa" userId="f4e0ff4d-5d8c-4a9b-ae5b-d9e845dd5112" providerId="ADAL" clId="{AB9D17A3-FF65-4A5C-A59A-8A62CDF7459F}" dt="2024-06-26T07:03:20.027" v="4647" actId="20577"/>
        <pc:sldMkLst>
          <pc:docMk/>
          <pc:sldMk cId="1770243489" sldId="296"/>
        </pc:sldMkLst>
        <pc:spChg chg="mod">
          <ac:chgData name="Aaron Eduardo Espinosa Espinosa" userId="f4e0ff4d-5d8c-4a9b-ae5b-d9e845dd5112" providerId="ADAL" clId="{AB9D17A3-FF65-4A5C-A59A-8A62CDF7459F}" dt="2024-06-26T06:46:35.166" v="4540" actId="20577"/>
          <ac:spMkLst>
            <pc:docMk/>
            <pc:sldMk cId="1770243489" sldId="296"/>
            <ac:spMk id="2" creationId="{2756E31C-B8C2-73AB-A166-A23AFD2ECEEE}"/>
          </ac:spMkLst>
        </pc:spChg>
        <pc:spChg chg="add mod">
          <ac:chgData name="Aaron Eduardo Espinosa Espinosa" userId="f4e0ff4d-5d8c-4a9b-ae5b-d9e845dd5112" providerId="ADAL" clId="{AB9D17A3-FF65-4A5C-A59A-8A62CDF7459F}" dt="2024-06-26T07:03:20.027" v="4647" actId="20577"/>
          <ac:spMkLst>
            <pc:docMk/>
            <pc:sldMk cId="1770243489" sldId="296"/>
            <ac:spMk id="4" creationId="{5BA4DF67-181A-89CE-233A-063479F190EA}"/>
          </ac:spMkLst>
        </pc:spChg>
        <pc:spChg chg="del">
          <ac:chgData name="Aaron Eduardo Espinosa Espinosa" userId="f4e0ff4d-5d8c-4a9b-ae5b-d9e845dd5112" providerId="ADAL" clId="{AB9D17A3-FF65-4A5C-A59A-8A62CDF7459F}" dt="2024-06-25T23:16:04.011" v="2878" actId="478"/>
          <ac:spMkLst>
            <pc:docMk/>
            <pc:sldMk cId="1770243489" sldId="296"/>
            <ac:spMk id="8" creationId="{B136EF7A-B46E-029F-4D6C-BA8D6D7C17C0}"/>
          </ac:spMkLst>
        </pc:spChg>
      </pc:sldChg>
      <pc:sldChg chg="addSp delSp modSp del mod">
        <pc:chgData name="Aaron Eduardo Espinosa Espinosa" userId="f4e0ff4d-5d8c-4a9b-ae5b-d9e845dd5112" providerId="ADAL" clId="{AB9D17A3-FF65-4A5C-A59A-8A62CDF7459F}" dt="2024-06-25T23:05:50.460" v="2787" actId="2696"/>
        <pc:sldMkLst>
          <pc:docMk/>
          <pc:sldMk cId="2177041768" sldId="297"/>
        </pc:sldMkLst>
        <pc:spChg chg="mod">
          <ac:chgData name="Aaron Eduardo Espinosa Espinosa" userId="f4e0ff4d-5d8c-4a9b-ae5b-d9e845dd5112" providerId="ADAL" clId="{AB9D17A3-FF65-4A5C-A59A-8A62CDF7459F}" dt="2024-06-25T23:04:55.923" v="2786" actId="14100"/>
          <ac:spMkLst>
            <pc:docMk/>
            <pc:sldMk cId="2177041768" sldId="297"/>
            <ac:spMk id="2" creationId="{FCDC4742-2240-902B-8639-3658CA8A18A2}"/>
          </ac:spMkLst>
        </pc:spChg>
        <pc:picChg chg="del">
          <ac:chgData name="Aaron Eduardo Espinosa Espinosa" userId="f4e0ff4d-5d8c-4a9b-ae5b-d9e845dd5112" providerId="ADAL" clId="{AB9D17A3-FF65-4A5C-A59A-8A62CDF7459F}" dt="2024-06-25T23:04:49.950" v="2784" actId="478"/>
          <ac:picMkLst>
            <pc:docMk/>
            <pc:sldMk cId="2177041768" sldId="297"/>
            <ac:picMk id="4" creationId="{1918FE0A-0C9C-BCE2-815C-69C99D9A3056}"/>
          </ac:picMkLst>
        </pc:picChg>
        <pc:picChg chg="add mod">
          <ac:chgData name="Aaron Eduardo Espinosa Espinosa" userId="f4e0ff4d-5d8c-4a9b-ae5b-d9e845dd5112" providerId="ADAL" clId="{AB9D17A3-FF65-4A5C-A59A-8A62CDF7459F}" dt="2024-06-25T23:04:50.597" v="2785"/>
          <ac:picMkLst>
            <pc:docMk/>
            <pc:sldMk cId="2177041768" sldId="297"/>
            <ac:picMk id="5" creationId="{D0BB4720-0C8A-6262-22CF-6A19A2FEB166}"/>
          </ac:picMkLst>
        </pc:picChg>
        <pc:picChg chg="del">
          <ac:chgData name="Aaron Eduardo Espinosa Espinosa" userId="f4e0ff4d-5d8c-4a9b-ae5b-d9e845dd5112" providerId="ADAL" clId="{AB9D17A3-FF65-4A5C-A59A-8A62CDF7459F}" dt="2024-06-25T23:04:49.950" v="2784" actId="478"/>
          <ac:picMkLst>
            <pc:docMk/>
            <pc:sldMk cId="2177041768" sldId="297"/>
            <ac:picMk id="9" creationId="{283506A2-7214-F3F1-2F3F-B8B0A3BE6DB1}"/>
          </ac:picMkLst>
        </pc:picChg>
      </pc:sldChg>
      <pc:sldChg chg="addSp delSp modSp add mod modAnim modNotesTx">
        <pc:chgData name="Aaron Eduardo Espinosa Espinosa" userId="f4e0ff4d-5d8c-4a9b-ae5b-d9e845dd5112" providerId="ADAL" clId="{AB9D17A3-FF65-4A5C-A59A-8A62CDF7459F}" dt="2024-06-26T06:26:35.138" v="4183"/>
        <pc:sldMkLst>
          <pc:docMk/>
          <pc:sldMk cId="2390154999" sldId="297"/>
        </pc:sldMkLst>
        <pc:spChg chg="add mod">
          <ac:chgData name="Aaron Eduardo Espinosa Espinosa" userId="f4e0ff4d-5d8c-4a9b-ae5b-d9e845dd5112" providerId="ADAL" clId="{AB9D17A3-FF65-4A5C-A59A-8A62CDF7459F}" dt="2024-06-26T05:57:44.288" v="3189" actId="208"/>
          <ac:spMkLst>
            <pc:docMk/>
            <pc:sldMk cId="2390154999" sldId="297"/>
            <ac:spMk id="2" creationId="{E87D3F0D-828B-C942-7905-E15DB46E23B8}"/>
          </ac:spMkLst>
        </pc:spChg>
        <pc:spChg chg="add mod">
          <ac:chgData name="Aaron Eduardo Espinosa Espinosa" userId="f4e0ff4d-5d8c-4a9b-ae5b-d9e845dd5112" providerId="ADAL" clId="{AB9D17A3-FF65-4A5C-A59A-8A62CDF7459F}" dt="2024-06-25T23:28:38.112" v="3039" actId="1076"/>
          <ac:spMkLst>
            <pc:docMk/>
            <pc:sldMk cId="2390154999" sldId="297"/>
            <ac:spMk id="4" creationId="{1664A329-FF9C-E819-3A8A-53D38F464922}"/>
          </ac:spMkLst>
        </pc:spChg>
        <pc:spChg chg="add mod">
          <ac:chgData name="Aaron Eduardo Espinosa Espinosa" userId="f4e0ff4d-5d8c-4a9b-ae5b-d9e845dd5112" providerId="ADAL" clId="{AB9D17A3-FF65-4A5C-A59A-8A62CDF7459F}" dt="2024-06-25T23:29:37.048" v="3109" actId="20577"/>
          <ac:spMkLst>
            <pc:docMk/>
            <pc:sldMk cId="2390154999" sldId="297"/>
            <ac:spMk id="5" creationId="{E0BB5605-A410-1C0C-5B61-C2A051F4C9A5}"/>
          </ac:spMkLst>
        </pc:spChg>
        <pc:spChg chg="add mod">
          <ac:chgData name="Aaron Eduardo Espinosa Espinosa" userId="f4e0ff4d-5d8c-4a9b-ae5b-d9e845dd5112" providerId="ADAL" clId="{AB9D17A3-FF65-4A5C-A59A-8A62CDF7459F}" dt="2024-06-26T05:57:55.244" v="3190" actId="208"/>
          <ac:spMkLst>
            <pc:docMk/>
            <pc:sldMk cId="2390154999" sldId="297"/>
            <ac:spMk id="6" creationId="{E65DC842-B88F-DF87-0705-4D7470A17424}"/>
          </ac:spMkLst>
        </pc:spChg>
        <pc:spChg chg="add del mod">
          <ac:chgData name="Aaron Eduardo Espinosa Espinosa" userId="f4e0ff4d-5d8c-4a9b-ae5b-d9e845dd5112" providerId="ADAL" clId="{AB9D17A3-FF65-4A5C-A59A-8A62CDF7459F}" dt="2024-06-26T06:23:51.997" v="4168" actId="478"/>
          <ac:spMkLst>
            <pc:docMk/>
            <pc:sldMk cId="2390154999" sldId="297"/>
            <ac:spMk id="7" creationId="{ABDA7C8A-FA0F-C5B0-65CE-E0AA8F49C910}"/>
          </ac:spMkLst>
        </pc:spChg>
        <pc:spChg chg="add mod">
          <ac:chgData name="Aaron Eduardo Espinosa Espinosa" userId="f4e0ff4d-5d8c-4a9b-ae5b-d9e845dd5112" providerId="ADAL" clId="{AB9D17A3-FF65-4A5C-A59A-8A62CDF7459F}" dt="2024-06-26T06:24:33.820" v="4172" actId="1582"/>
          <ac:spMkLst>
            <pc:docMk/>
            <pc:sldMk cId="2390154999" sldId="297"/>
            <ac:spMk id="8" creationId="{324D6391-77FF-5030-7BDC-7F5C74EE85C3}"/>
          </ac:spMkLst>
        </pc:spChg>
        <pc:spChg chg="add mod">
          <ac:chgData name="Aaron Eduardo Espinosa Espinosa" userId="f4e0ff4d-5d8c-4a9b-ae5b-d9e845dd5112" providerId="ADAL" clId="{AB9D17A3-FF65-4A5C-A59A-8A62CDF7459F}" dt="2024-06-26T06:24:33.820" v="4172" actId="1582"/>
          <ac:spMkLst>
            <pc:docMk/>
            <pc:sldMk cId="2390154999" sldId="297"/>
            <ac:spMk id="9" creationId="{1AC78B4B-5F7E-A0BC-73F4-A5A292DB59CE}"/>
          </ac:spMkLst>
        </pc:spChg>
        <pc:spChg chg="add mod">
          <ac:chgData name="Aaron Eduardo Espinosa Espinosa" userId="f4e0ff4d-5d8c-4a9b-ae5b-d9e845dd5112" providerId="ADAL" clId="{AB9D17A3-FF65-4A5C-A59A-8A62CDF7459F}" dt="2024-06-26T06:24:57.319" v="4175" actId="1582"/>
          <ac:spMkLst>
            <pc:docMk/>
            <pc:sldMk cId="2390154999" sldId="297"/>
            <ac:spMk id="10" creationId="{9EBDCA0E-0FC8-D5BB-4279-36DDEFE48884}"/>
          </ac:spMkLst>
        </pc:spChg>
        <pc:spChg chg="del">
          <ac:chgData name="Aaron Eduardo Espinosa Espinosa" userId="f4e0ff4d-5d8c-4a9b-ae5b-d9e845dd5112" providerId="ADAL" clId="{AB9D17A3-FF65-4A5C-A59A-8A62CDF7459F}" dt="2024-06-25T23:24:20.350" v="2895" actId="478"/>
          <ac:spMkLst>
            <pc:docMk/>
            <pc:sldMk cId="2390154999" sldId="297"/>
            <ac:spMk id="10" creationId="{DAD8848F-93AE-13E0-1E33-8A223027E8D1}"/>
          </ac:spMkLst>
        </pc:spChg>
        <pc:spChg chg="add mod">
          <ac:chgData name="Aaron Eduardo Espinosa Espinosa" userId="f4e0ff4d-5d8c-4a9b-ae5b-d9e845dd5112" providerId="ADAL" clId="{AB9D17A3-FF65-4A5C-A59A-8A62CDF7459F}" dt="2024-06-26T06:25:32.904" v="4179" actId="1582"/>
          <ac:spMkLst>
            <pc:docMk/>
            <pc:sldMk cId="2390154999" sldId="297"/>
            <ac:spMk id="11" creationId="{C3132E45-D4FB-D133-FE01-A8EA008AECCB}"/>
          </ac:spMkLst>
        </pc:spChg>
        <pc:spChg chg="add mod">
          <ac:chgData name="Aaron Eduardo Espinosa Espinosa" userId="f4e0ff4d-5d8c-4a9b-ae5b-d9e845dd5112" providerId="ADAL" clId="{AB9D17A3-FF65-4A5C-A59A-8A62CDF7459F}" dt="2024-06-26T06:26:26.495" v="4182" actId="1582"/>
          <ac:spMkLst>
            <pc:docMk/>
            <pc:sldMk cId="2390154999" sldId="297"/>
            <ac:spMk id="12" creationId="{209FC658-B8CB-0C9D-DB5B-98EDC95FF010}"/>
          </ac:spMkLst>
        </pc:spChg>
        <pc:graphicFrameChg chg="add mod modGraphic">
          <ac:chgData name="Aaron Eduardo Espinosa Espinosa" userId="f4e0ff4d-5d8c-4a9b-ae5b-d9e845dd5112" providerId="ADAL" clId="{AB9D17A3-FF65-4A5C-A59A-8A62CDF7459F}" dt="2024-06-26T05:58:08.368" v="3191" actId="20577"/>
          <ac:graphicFrameMkLst>
            <pc:docMk/>
            <pc:sldMk cId="2390154999" sldId="297"/>
            <ac:graphicFrameMk id="3" creationId="{14C422DD-135D-30B2-613A-E4230019F67B}"/>
          </ac:graphicFrameMkLst>
        </pc:graphicFrameChg>
        <pc:graphicFrameChg chg="del">
          <ac:chgData name="Aaron Eduardo Espinosa Espinosa" userId="f4e0ff4d-5d8c-4a9b-ae5b-d9e845dd5112" providerId="ADAL" clId="{AB9D17A3-FF65-4A5C-A59A-8A62CDF7459F}" dt="2024-06-25T23:24:01.317" v="2889" actId="478"/>
          <ac:graphicFrameMkLst>
            <pc:docMk/>
            <pc:sldMk cId="2390154999" sldId="297"/>
            <ac:graphicFrameMk id="8" creationId="{5EFB5E7C-7DBD-68FC-5E92-3F181C57232C}"/>
          </ac:graphicFrameMkLst>
        </pc:graphicFrameChg>
        <pc:picChg chg="del">
          <ac:chgData name="Aaron Eduardo Espinosa Espinosa" userId="f4e0ff4d-5d8c-4a9b-ae5b-d9e845dd5112" providerId="ADAL" clId="{AB9D17A3-FF65-4A5C-A59A-8A62CDF7459F}" dt="2024-06-25T23:27:43.468" v="3005" actId="478"/>
          <ac:picMkLst>
            <pc:docMk/>
            <pc:sldMk cId="2390154999" sldId="297"/>
            <ac:picMk id="2" creationId="{7168C76E-4EAF-6CC7-78FE-5BB4205C90B2}"/>
          </ac:picMkLst>
        </pc:picChg>
        <pc:picChg chg="add mod">
          <ac:chgData name="Aaron Eduardo Espinosa Espinosa" userId="f4e0ff4d-5d8c-4a9b-ae5b-d9e845dd5112" providerId="ADAL" clId="{AB9D17A3-FF65-4A5C-A59A-8A62CDF7459F}" dt="2024-06-26T05:55:23.800" v="3168" actId="14100"/>
          <ac:picMkLst>
            <pc:docMk/>
            <pc:sldMk cId="2390154999" sldId="297"/>
            <ac:picMk id="301" creationId="{00000000-0000-0000-0000-000000000000}"/>
          </ac:picMkLst>
        </pc:picChg>
      </pc:sldChg>
      <pc:sldChg chg="delSp modSp add mod modNotesTx">
        <pc:chgData name="Aaron Eduardo Espinosa Espinosa" userId="f4e0ff4d-5d8c-4a9b-ae5b-d9e845dd5112" providerId="ADAL" clId="{AB9D17A3-FF65-4A5C-A59A-8A62CDF7459F}" dt="2024-06-26T06:45:37.866" v="4444" actId="14100"/>
        <pc:sldMkLst>
          <pc:docMk/>
          <pc:sldMk cId="1550912088" sldId="298"/>
        </pc:sldMkLst>
        <pc:spChg chg="del">
          <ac:chgData name="Aaron Eduardo Espinosa Espinosa" userId="f4e0ff4d-5d8c-4a9b-ae5b-d9e845dd5112" providerId="ADAL" clId="{AB9D17A3-FF65-4A5C-A59A-8A62CDF7459F}" dt="2024-06-26T06:12:52.153" v="3619" actId="478"/>
          <ac:spMkLst>
            <pc:docMk/>
            <pc:sldMk cId="1550912088" sldId="298"/>
            <ac:spMk id="2" creationId="{E87D3F0D-828B-C942-7905-E15DB46E23B8}"/>
          </ac:spMkLst>
        </pc:spChg>
        <pc:spChg chg="mod">
          <ac:chgData name="Aaron Eduardo Espinosa Espinosa" userId="f4e0ff4d-5d8c-4a9b-ae5b-d9e845dd5112" providerId="ADAL" clId="{AB9D17A3-FF65-4A5C-A59A-8A62CDF7459F}" dt="2024-06-26T06:22:54.132" v="4164" actId="6549"/>
          <ac:spMkLst>
            <pc:docMk/>
            <pc:sldMk cId="1550912088" sldId="298"/>
            <ac:spMk id="4" creationId="{1664A329-FF9C-E819-3A8A-53D38F464922}"/>
          </ac:spMkLst>
        </pc:spChg>
        <pc:spChg chg="mod">
          <ac:chgData name="Aaron Eduardo Espinosa Espinosa" userId="f4e0ff4d-5d8c-4a9b-ae5b-d9e845dd5112" providerId="ADAL" clId="{AB9D17A3-FF65-4A5C-A59A-8A62CDF7459F}" dt="2024-06-26T06:22:34.031" v="4156" actId="20577"/>
          <ac:spMkLst>
            <pc:docMk/>
            <pc:sldMk cId="1550912088" sldId="298"/>
            <ac:spMk id="5" creationId="{E0BB5605-A410-1C0C-5B61-C2A051F4C9A5}"/>
          </ac:spMkLst>
        </pc:spChg>
        <pc:spChg chg="del">
          <ac:chgData name="Aaron Eduardo Espinosa Espinosa" userId="f4e0ff4d-5d8c-4a9b-ae5b-d9e845dd5112" providerId="ADAL" clId="{AB9D17A3-FF65-4A5C-A59A-8A62CDF7459F}" dt="2024-06-26T06:12:52.153" v="3619" actId="478"/>
          <ac:spMkLst>
            <pc:docMk/>
            <pc:sldMk cId="1550912088" sldId="298"/>
            <ac:spMk id="6" creationId="{E65DC842-B88F-DF87-0705-4D7470A17424}"/>
          </ac:spMkLst>
        </pc:spChg>
        <pc:graphicFrameChg chg="mod modGraphic">
          <ac:chgData name="Aaron Eduardo Espinosa Espinosa" userId="f4e0ff4d-5d8c-4a9b-ae5b-d9e845dd5112" providerId="ADAL" clId="{AB9D17A3-FF65-4A5C-A59A-8A62CDF7459F}" dt="2024-06-26T06:45:37.866" v="4444" actId="14100"/>
          <ac:graphicFrameMkLst>
            <pc:docMk/>
            <pc:sldMk cId="1550912088" sldId="298"/>
            <ac:graphicFrameMk id="3" creationId="{14C422DD-135D-30B2-613A-E4230019F67B}"/>
          </ac:graphicFrameMkLst>
        </pc:graphicFrameChg>
        <pc:picChg chg="del">
          <ac:chgData name="Aaron Eduardo Espinosa Espinosa" userId="f4e0ff4d-5d8c-4a9b-ae5b-d9e845dd5112" providerId="ADAL" clId="{AB9D17A3-FF65-4A5C-A59A-8A62CDF7459F}" dt="2024-06-26T06:11:22.658" v="3618" actId="478"/>
          <ac:picMkLst>
            <pc:docMk/>
            <pc:sldMk cId="1550912088" sldId="298"/>
            <ac:picMk id="301"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ecnoutb-my.sharepoint.com/personal/aespinosa_utb_edu_co/Documents/Nueva%20era/Asesor&#237;as%20y%20encargos/KOspino/Descriptivas_actividades%20al%20aire%20lib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ecnoutb-my.sharepoint.com/personal/aespinosa_utb_edu_co/Documents/Nueva%20era/Asesor&#237;as%20y%20encargos/KOspino/Descriptivas_actividades%20al%20aire%20lib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Display" panose="020B0004020202020204"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Oferta_pública!$W$128:$Z$128</c:f>
              <c:strCache>
                <c:ptCount val="4"/>
                <c:pt idx="0">
                  <c:v>Ninguno</c:v>
                </c:pt>
                <c:pt idx="1">
                  <c:v>B. primaria</c:v>
                </c:pt>
                <c:pt idx="2">
                  <c:v>Secundaria, media, técnica</c:v>
                </c:pt>
                <c:pt idx="3">
                  <c:v>Superior</c:v>
                </c:pt>
              </c:strCache>
            </c:strRef>
          </c:cat>
          <c:val>
            <c:numRef>
              <c:f>Oferta_pública!$W$141:$Z$141</c:f>
              <c:numCache>
                <c:formatCode>0%</c:formatCode>
                <c:ptCount val="4"/>
                <c:pt idx="0">
                  <c:v>0.44233926355902159</c:v>
                </c:pt>
                <c:pt idx="1">
                  <c:v>0.43596470180863911</c:v>
                </c:pt>
                <c:pt idx="2">
                  <c:v>0.61903107888517805</c:v>
                </c:pt>
                <c:pt idx="3">
                  <c:v>0.67121754560859825</c:v>
                </c:pt>
              </c:numCache>
            </c:numRef>
          </c:val>
          <c:extLst>
            <c:ext xmlns:c16="http://schemas.microsoft.com/office/drawing/2014/chart" uri="{C3380CC4-5D6E-409C-BE32-E72D297353CC}">
              <c16:uniqueId val="{00000000-C24A-41BD-993D-BC1623C1DA70}"/>
            </c:ext>
          </c:extLst>
        </c:ser>
        <c:dLbls>
          <c:dLblPos val="outEnd"/>
          <c:showLegendKey val="0"/>
          <c:showVal val="1"/>
          <c:showCatName val="0"/>
          <c:showSerName val="0"/>
          <c:showPercent val="0"/>
          <c:showBubbleSize val="0"/>
        </c:dLbls>
        <c:gapWidth val="219"/>
        <c:overlap val="-27"/>
        <c:axId val="705636576"/>
        <c:axId val="705637232"/>
      </c:barChart>
      <c:catAx>
        <c:axId val="70563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ptos Display" panose="020B0004020202020204" pitchFamily="34" charset="0"/>
                <a:ea typeface="+mn-ea"/>
                <a:cs typeface="+mn-cs"/>
              </a:defRPr>
            </a:pPr>
            <a:endParaRPr lang="es-ES"/>
          </a:p>
        </c:txPr>
        <c:crossAx val="705637232"/>
        <c:crosses val="autoZero"/>
        <c:auto val="1"/>
        <c:lblAlgn val="ctr"/>
        <c:lblOffset val="100"/>
        <c:noMultiLvlLbl val="0"/>
      </c:catAx>
      <c:valAx>
        <c:axId val="7056372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ptos Display" panose="020B0004020202020204" pitchFamily="34" charset="0"/>
                <a:ea typeface="+mn-ea"/>
                <a:cs typeface="+mn-cs"/>
              </a:defRPr>
            </a:pPr>
            <a:endParaRPr lang="es-ES"/>
          </a:p>
        </c:txPr>
        <c:crossAx val="70563657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ptos Display" panose="020B0004020202020204"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Display" panose="020B0004020202020204"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Oferta_pública!$AN$128:$AR$128</c:f>
              <c:strCache>
                <c:ptCount val="5"/>
                <c:pt idx="0">
                  <c:v>18-25</c:v>
                </c:pt>
                <c:pt idx="1">
                  <c:v>26-35</c:v>
                </c:pt>
                <c:pt idx="2">
                  <c:v>36-45</c:v>
                </c:pt>
                <c:pt idx="3">
                  <c:v>46-55</c:v>
                </c:pt>
                <c:pt idx="4">
                  <c:v>Más de 55</c:v>
                </c:pt>
              </c:strCache>
            </c:strRef>
          </c:cat>
          <c:val>
            <c:numRef>
              <c:f>Oferta_pública!$AN$141:$AR$141</c:f>
              <c:numCache>
                <c:formatCode>0%</c:formatCode>
                <c:ptCount val="5"/>
                <c:pt idx="0">
                  <c:v>0.65249910253692733</c:v>
                </c:pt>
                <c:pt idx="1">
                  <c:v>0.6086496933348986</c:v>
                </c:pt>
                <c:pt idx="2">
                  <c:v>0.57100820400771812</c:v>
                </c:pt>
                <c:pt idx="3">
                  <c:v>0.47752815665719356</c:v>
                </c:pt>
                <c:pt idx="4">
                  <c:v>0.35468797961961657</c:v>
                </c:pt>
              </c:numCache>
            </c:numRef>
          </c:val>
          <c:extLst>
            <c:ext xmlns:c16="http://schemas.microsoft.com/office/drawing/2014/chart" uri="{C3380CC4-5D6E-409C-BE32-E72D297353CC}">
              <c16:uniqueId val="{00000000-BFCE-4D21-8181-BC224EA7DB6C}"/>
            </c:ext>
          </c:extLst>
        </c:ser>
        <c:dLbls>
          <c:dLblPos val="outEnd"/>
          <c:showLegendKey val="0"/>
          <c:showVal val="1"/>
          <c:showCatName val="0"/>
          <c:showSerName val="0"/>
          <c:showPercent val="0"/>
          <c:showBubbleSize val="0"/>
        </c:dLbls>
        <c:gapWidth val="219"/>
        <c:overlap val="-27"/>
        <c:axId val="772354024"/>
        <c:axId val="226749640"/>
      </c:barChart>
      <c:catAx>
        <c:axId val="77235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ptos Display" panose="020B0004020202020204" pitchFamily="34" charset="0"/>
                <a:ea typeface="+mn-ea"/>
                <a:cs typeface="+mn-cs"/>
              </a:defRPr>
            </a:pPr>
            <a:endParaRPr lang="es-ES"/>
          </a:p>
        </c:txPr>
        <c:crossAx val="226749640"/>
        <c:crosses val="autoZero"/>
        <c:auto val="1"/>
        <c:lblAlgn val="ctr"/>
        <c:lblOffset val="100"/>
        <c:noMultiLvlLbl val="0"/>
      </c:catAx>
      <c:valAx>
        <c:axId val="2267496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ptos Display" panose="020B0004020202020204" pitchFamily="34" charset="0"/>
                <a:ea typeface="+mn-ea"/>
                <a:cs typeface="+mn-cs"/>
              </a:defRPr>
            </a:pPr>
            <a:endParaRPr lang="es-ES"/>
          </a:p>
        </c:txPr>
        <c:crossAx val="7723540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ptos Display" panose="020B000402020202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CB701-E1FB-4D16-88A7-43D9EB225924}"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S"/>
        </a:p>
      </dgm:t>
    </dgm:pt>
    <dgm:pt modelId="{48D773F0-2358-4A58-B7EE-154B45A442AA}">
      <dgm:prSet phldrT="[Texto]"/>
      <dgm:spPr/>
      <dgm:t>
        <a:bodyPr/>
        <a:lstStyle/>
        <a:p>
          <a:r>
            <a:rPr lang="es-ES" b="1" dirty="0">
              <a:latin typeface="Aptos Display" panose="020B0004020202020204" pitchFamily="34" charset="0"/>
              <a:cs typeface="Segoe UI" panose="020B0502040204020203" pitchFamily="34" charset="0"/>
            </a:rPr>
            <a:t>Factores microeconómicos</a:t>
          </a:r>
        </a:p>
      </dgm:t>
    </dgm:pt>
    <dgm:pt modelId="{3FFB3B34-0D17-4DB3-B65A-73915C3B6CF0}" type="parTrans" cxnId="{AFF701B7-A4C8-460E-ABFC-3C5A581C6160}">
      <dgm:prSet/>
      <dgm:spPr/>
      <dgm:t>
        <a:bodyPr/>
        <a:lstStyle/>
        <a:p>
          <a:endParaRPr lang="es-ES"/>
        </a:p>
      </dgm:t>
    </dgm:pt>
    <dgm:pt modelId="{6EAF3EC0-BBB5-4E8E-B4F4-D880C41C9082}" type="sibTrans" cxnId="{AFF701B7-A4C8-460E-ABFC-3C5A581C6160}">
      <dgm:prSet/>
      <dgm:spPr/>
      <dgm:t>
        <a:bodyPr/>
        <a:lstStyle/>
        <a:p>
          <a:endParaRPr lang="es-ES"/>
        </a:p>
      </dgm:t>
    </dgm:pt>
    <dgm:pt modelId="{D51AC591-FA0D-47EF-954C-6F5B16270B72}">
      <dgm:prSet phldrT="[Texto]" custT="1"/>
      <dgm:spPr/>
      <dgm:t>
        <a:bodyPr/>
        <a:lstStyle/>
        <a:p>
          <a:r>
            <a:rPr lang="es-ES" sz="1300" dirty="0">
              <a:latin typeface="Aptos Display" panose="020B0004020202020204" pitchFamily="34" charset="0"/>
              <a:cs typeface="Segoe UI" panose="020B0502040204020203" pitchFamily="34" charset="0"/>
            </a:rPr>
            <a:t>Condiciones y recursos del hogar</a:t>
          </a:r>
          <a:br>
            <a:rPr lang="es-ES" sz="1300" dirty="0">
              <a:latin typeface="Aptos Display" panose="020B0004020202020204" pitchFamily="34" charset="0"/>
              <a:cs typeface="Segoe UI" panose="020B0502040204020203" pitchFamily="34" charset="0"/>
            </a:rPr>
          </a:br>
          <a:br>
            <a:rPr lang="es-ES" sz="1300" dirty="0">
              <a:latin typeface="Aptos Display" panose="020B0004020202020204" pitchFamily="34" charset="0"/>
              <a:cs typeface="Segoe UI" panose="020B0502040204020203" pitchFamily="34" charset="0"/>
            </a:rPr>
          </a:br>
          <a:r>
            <a:rPr lang="es-ES" sz="1300" dirty="0">
              <a:latin typeface="Aptos Display" panose="020B0004020202020204" pitchFamily="34" charset="0"/>
              <a:cs typeface="Segoe UI" panose="020B0502040204020203" pitchFamily="34" charset="0"/>
            </a:rPr>
            <a:t>Ingresos</a:t>
          </a:r>
          <a:br>
            <a:rPr lang="es-ES" sz="1300" dirty="0">
              <a:latin typeface="Aptos Display" panose="020B0004020202020204" pitchFamily="34" charset="0"/>
              <a:cs typeface="Segoe UI" panose="020B0502040204020203" pitchFamily="34" charset="0"/>
            </a:rPr>
          </a:br>
          <a:r>
            <a:rPr lang="es-ES" sz="1300" dirty="0">
              <a:latin typeface="Aptos Display" panose="020B0004020202020204" pitchFamily="34" charset="0"/>
              <a:cs typeface="Segoe UI" panose="020B0502040204020203" pitchFamily="34" charset="0"/>
            </a:rPr>
            <a:t>Tiempo</a:t>
          </a:r>
          <a:br>
            <a:rPr lang="es-ES" sz="1300" dirty="0">
              <a:latin typeface="Aptos Display" panose="020B0004020202020204" pitchFamily="34" charset="0"/>
              <a:cs typeface="Segoe UI" panose="020B0502040204020203" pitchFamily="34" charset="0"/>
            </a:rPr>
          </a:br>
          <a:r>
            <a:rPr lang="es-ES" sz="1300" dirty="0">
              <a:latin typeface="Aptos Display" panose="020B0004020202020204" pitchFamily="34" charset="0"/>
              <a:cs typeface="Segoe UI" panose="020B0502040204020203" pitchFamily="34" charset="0"/>
            </a:rPr>
            <a:t>Capital humano</a:t>
          </a:r>
        </a:p>
      </dgm:t>
    </dgm:pt>
    <dgm:pt modelId="{456E67B0-591F-4549-927F-A36C79517851}" type="parTrans" cxnId="{7C9B78DF-16A7-4183-BA2F-33AFBB7FD2F7}">
      <dgm:prSet/>
      <dgm:spPr/>
      <dgm:t>
        <a:bodyPr/>
        <a:lstStyle/>
        <a:p>
          <a:endParaRPr lang="es-ES"/>
        </a:p>
      </dgm:t>
    </dgm:pt>
    <dgm:pt modelId="{F3C19F67-814F-4B4E-920F-D23DDAB0950A}" type="sibTrans" cxnId="{7C9B78DF-16A7-4183-BA2F-33AFBB7FD2F7}">
      <dgm:prSet/>
      <dgm:spPr/>
      <dgm:t>
        <a:bodyPr/>
        <a:lstStyle/>
        <a:p>
          <a:endParaRPr lang="es-ES"/>
        </a:p>
      </dgm:t>
    </dgm:pt>
    <dgm:pt modelId="{21FEE2E4-BC95-4736-AFE4-804FF977AB30}">
      <dgm:prSet phldrT="[Texto]" custT="1"/>
      <dgm:spPr/>
      <dgm:t>
        <a:bodyPr/>
        <a:lstStyle/>
        <a:p>
          <a:r>
            <a:rPr lang="es-ES" sz="1400" dirty="0">
              <a:latin typeface="Aptos Display" panose="020B0004020202020204" pitchFamily="34" charset="0"/>
              <a:cs typeface="Segoe UI" panose="020B0502040204020203" pitchFamily="34" charset="0"/>
            </a:rPr>
            <a:t>Atributos individuales</a:t>
          </a:r>
          <a:br>
            <a:rPr lang="es-ES" sz="1400" dirty="0">
              <a:latin typeface="Aptos Display" panose="020B0004020202020204" pitchFamily="34" charset="0"/>
              <a:cs typeface="Segoe UI" panose="020B0502040204020203" pitchFamily="34" charset="0"/>
            </a:rPr>
          </a:br>
          <a:br>
            <a:rPr lang="es-ES" sz="1400" dirty="0">
              <a:latin typeface="Aptos Display" panose="020B0004020202020204" pitchFamily="34" charset="0"/>
              <a:cs typeface="Segoe UI" panose="020B0502040204020203" pitchFamily="34" charset="0"/>
            </a:rPr>
          </a:br>
          <a:r>
            <a:rPr lang="es-ES" sz="1400" dirty="0">
              <a:latin typeface="Aptos Display" panose="020B0004020202020204" pitchFamily="34" charset="0"/>
              <a:cs typeface="Segoe UI" panose="020B0502040204020203" pitchFamily="34" charset="0"/>
            </a:rPr>
            <a:t>Edad</a:t>
          </a:r>
          <a:br>
            <a:rPr lang="es-ES" sz="1400" dirty="0">
              <a:latin typeface="Aptos Display" panose="020B0004020202020204" pitchFamily="34" charset="0"/>
              <a:cs typeface="Segoe UI" panose="020B0502040204020203" pitchFamily="34" charset="0"/>
            </a:rPr>
          </a:br>
          <a:r>
            <a:rPr lang="es-ES" sz="1400" dirty="0">
              <a:latin typeface="Aptos Display" panose="020B0004020202020204" pitchFamily="34" charset="0"/>
              <a:cs typeface="Segoe UI" panose="020B0502040204020203" pitchFamily="34" charset="0"/>
            </a:rPr>
            <a:t>Género</a:t>
          </a:r>
        </a:p>
      </dgm:t>
    </dgm:pt>
    <dgm:pt modelId="{0D714D7E-D8AF-45C0-879C-FDFED4BCC4A6}" type="parTrans" cxnId="{37B829F1-48BB-4F7B-AE30-C982DD4F884E}">
      <dgm:prSet/>
      <dgm:spPr/>
      <dgm:t>
        <a:bodyPr/>
        <a:lstStyle/>
        <a:p>
          <a:endParaRPr lang="es-ES"/>
        </a:p>
      </dgm:t>
    </dgm:pt>
    <dgm:pt modelId="{9BB51312-D3CE-4B33-82FE-CAF801059E3B}" type="sibTrans" cxnId="{37B829F1-48BB-4F7B-AE30-C982DD4F884E}">
      <dgm:prSet/>
      <dgm:spPr/>
      <dgm:t>
        <a:bodyPr/>
        <a:lstStyle/>
        <a:p>
          <a:endParaRPr lang="es-ES"/>
        </a:p>
      </dgm:t>
    </dgm:pt>
    <dgm:pt modelId="{81B4B3A5-A7DC-40AE-AA83-EAF6E545A8C7}" type="pres">
      <dgm:prSet presAssocID="{C96CB701-E1FB-4D16-88A7-43D9EB225924}" presName="theList" presStyleCnt="0">
        <dgm:presLayoutVars>
          <dgm:dir/>
          <dgm:animLvl val="lvl"/>
          <dgm:resizeHandles val="exact"/>
        </dgm:presLayoutVars>
      </dgm:prSet>
      <dgm:spPr/>
    </dgm:pt>
    <dgm:pt modelId="{471383C9-EC16-4466-8426-B85893DE0EFC}" type="pres">
      <dgm:prSet presAssocID="{48D773F0-2358-4A58-B7EE-154B45A442AA}" presName="compNode" presStyleCnt="0"/>
      <dgm:spPr/>
    </dgm:pt>
    <dgm:pt modelId="{FC8DACAF-A415-4BE9-9003-02556226B6AD}" type="pres">
      <dgm:prSet presAssocID="{48D773F0-2358-4A58-B7EE-154B45A442AA}" presName="aNode" presStyleLbl="bgShp" presStyleIdx="0" presStyleCnt="1" custLinFactNeighborX="-331"/>
      <dgm:spPr/>
    </dgm:pt>
    <dgm:pt modelId="{536F611B-7F59-4063-8907-A9489AA44514}" type="pres">
      <dgm:prSet presAssocID="{48D773F0-2358-4A58-B7EE-154B45A442AA}" presName="textNode" presStyleLbl="bgShp" presStyleIdx="0" presStyleCnt="1"/>
      <dgm:spPr/>
    </dgm:pt>
    <dgm:pt modelId="{CA3DED5C-0DA1-49B1-BCFB-4B82F5E919D0}" type="pres">
      <dgm:prSet presAssocID="{48D773F0-2358-4A58-B7EE-154B45A442AA}" presName="compChildNode" presStyleCnt="0"/>
      <dgm:spPr/>
    </dgm:pt>
    <dgm:pt modelId="{5526D337-C60D-42D4-A781-477FBD208792}" type="pres">
      <dgm:prSet presAssocID="{48D773F0-2358-4A58-B7EE-154B45A442AA}" presName="theInnerList" presStyleCnt="0"/>
      <dgm:spPr/>
    </dgm:pt>
    <dgm:pt modelId="{D9E9F47A-4368-4198-B43A-0D05108C34A0}" type="pres">
      <dgm:prSet presAssocID="{D51AC591-FA0D-47EF-954C-6F5B16270B72}" presName="childNode" presStyleLbl="node1" presStyleIdx="0" presStyleCnt="2" custScaleX="112505">
        <dgm:presLayoutVars>
          <dgm:bulletEnabled val="1"/>
        </dgm:presLayoutVars>
      </dgm:prSet>
      <dgm:spPr/>
    </dgm:pt>
    <dgm:pt modelId="{B8AB6AEC-87A9-4CA4-AE34-143C19B6FD72}" type="pres">
      <dgm:prSet presAssocID="{D51AC591-FA0D-47EF-954C-6F5B16270B72}" presName="aSpace2" presStyleCnt="0"/>
      <dgm:spPr/>
    </dgm:pt>
    <dgm:pt modelId="{E0CA1A16-45D0-441D-8BFA-1E3862DF16F3}" type="pres">
      <dgm:prSet presAssocID="{21FEE2E4-BC95-4736-AFE4-804FF977AB30}" presName="childNode" presStyleLbl="node1" presStyleIdx="1" presStyleCnt="2">
        <dgm:presLayoutVars>
          <dgm:bulletEnabled val="1"/>
        </dgm:presLayoutVars>
      </dgm:prSet>
      <dgm:spPr/>
    </dgm:pt>
  </dgm:ptLst>
  <dgm:cxnLst>
    <dgm:cxn modelId="{98D18203-AEE2-41A4-B0FB-EF9C1CF527F1}" type="presOf" srcId="{48D773F0-2358-4A58-B7EE-154B45A442AA}" destId="{FC8DACAF-A415-4BE9-9003-02556226B6AD}" srcOrd="0" destOrd="0" presId="urn:microsoft.com/office/officeart/2005/8/layout/lProcess2"/>
    <dgm:cxn modelId="{76F163B4-001A-4ACD-ABE2-D68876CA3CDF}" type="presOf" srcId="{C96CB701-E1FB-4D16-88A7-43D9EB225924}" destId="{81B4B3A5-A7DC-40AE-AA83-EAF6E545A8C7}" srcOrd="0" destOrd="0" presId="urn:microsoft.com/office/officeart/2005/8/layout/lProcess2"/>
    <dgm:cxn modelId="{AFF701B7-A4C8-460E-ABFC-3C5A581C6160}" srcId="{C96CB701-E1FB-4D16-88A7-43D9EB225924}" destId="{48D773F0-2358-4A58-B7EE-154B45A442AA}" srcOrd="0" destOrd="0" parTransId="{3FFB3B34-0D17-4DB3-B65A-73915C3B6CF0}" sibTransId="{6EAF3EC0-BBB5-4E8E-B4F4-D880C41C9082}"/>
    <dgm:cxn modelId="{0953B2C6-614A-47A0-A668-212E098C4D5C}" type="presOf" srcId="{21FEE2E4-BC95-4736-AFE4-804FF977AB30}" destId="{E0CA1A16-45D0-441D-8BFA-1E3862DF16F3}" srcOrd="0" destOrd="0" presId="urn:microsoft.com/office/officeart/2005/8/layout/lProcess2"/>
    <dgm:cxn modelId="{70850FCD-2ABD-4DB6-B9E8-004C5281D052}" type="presOf" srcId="{D51AC591-FA0D-47EF-954C-6F5B16270B72}" destId="{D9E9F47A-4368-4198-B43A-0D05108C34A0}" srcOrd="0" destOrd="0" presId="urn:microsoft.com/office/officeart/2005/8/layout/lProcess2"/>
    <dgm:cxn modelId="{7C9B78DF-16A7-4183-BA2F-33AFBB7FD2F7}" srcId="{48D773F0-2358-4A58-B7EE-154B45A442AA}" destId="{D51AC591-FA0D-47EF-954C-6F5B16270B72}" srcOrd="0" destOrd="0" parTransId="{456E67B0-591F-4549-927F-A36C79517851}" sibTransId="{F3C19F67-814F-4B4E-920F-D23DDAB0950A}"/>
    <dgm:cxn modelId="{37B829F1-48BB-4F7B-AE30-C982DD4F884E}" srcId="{48D773F0-2358-4A58-B7EE-154B45A442AA}" destId="{21FEE2E4-BC95-4736-AFE4-804FF977AB30}" srcOrd="1" destOrd="0" parTransId="{0D714D7E-D8AF-45C0-879C-FDFED4BCC4A6}" sibTransId="{9BB51312-D3CE-4B33-82FE-CAF801059E3B}"/>
    <dgm:cxn modelId="{C71852F7-0B3A-4B84-BD1B-D4F4EC668CB9}" type="presOf" srcId="{48D773F0-2358-4A58-B7EE-154B45A442AA}" destId="{536F611B-7F59-4063-8907-A9489AA44514}" srcOrd="1" destOrd="0" presId="urn:microsoft.com/office/officeart/2005/8/layout/lProcess2"/>
    <dgm:cxn modelId="{C6CAEE1A-B110-4AE2-B5C2-44EF2B756A0C}" type="presParOf" srcId="{81B4B3A5-A7DC-40AE-AA83-EAF6E545A8C7}" destId="{471383C9-EC16-4466-8426-B85893DE0EFC}" srcOrd="0" destOrd="0" presId="urn:microsoft.com/office/officeart/2005/8/layout/lProcess2"/>
    <dgm:cxn modelId="{F2248186-BA78-483E-90BA-04F5014BFB02}" type="presParOf" srcId="{471383C9-EC16-4466-8426-B85893DE0EFC}" destId="{FC8DACAF-A415-4BE9-9003-02556226B6AD}" srcOrd="0" destOrd="0" presId="urn:microsoft.com/office/officeart/2005/8/layout/lProcess2"/>
    <dgm:cxn modelId="{0714C93F-1121-4A34-B9E1-6879B8D12F18}" type="presParOf" srcId="{471383C9-EC16-4466-8426-B85893DE0EFC}" destId="{536F611B-7F59-4063-8907-A9489AA44514}" srcOrd="1" destOrd="0" presId="urn:microsoft.com/office/officeart/2005/8/layout/lProcess2"/>
    <dgm:cxn modelId="{94B849BC-27AB-4457-BA84-0BCDC7408C33}" type="presParOf" srcId="{471383C9-EC16-4466-8426-B85893DE0EFC}" destId="{CA3DED5C-0DA1-49B1-BCFB-4B82F5E919D0}" srcOrd="2" destOrd="0" presId="urn:microsoft.com/office/officeart/2005/8/layout/lProcess2"/>
    <dgm:cxn modelId="{6CBC686B-CBD2-419C-BA2D-858336DE77C6}" type="presParOf" srcId="{CA3DED5C-0DA1-49B1-BCFB-4B82F5E919D0}" destId="{5526D337-C60D-42D4-A781-477FBD208792}" srcOrd="0" destOrd="0" presId="urn:microsoft.com/office/officeart/2005/8/layout/lProcess2"/>
    <dgm:cxn modelId="{5A09A2A8-0519-405D-AFA8-3952AD11B7A0}" type="presParOf" srcId="{5526D337-C60D-42D4-A781-477FBD208792}" destId="{D9E9F47A-4368-4198-B43A-0D05108C34A0}" srcOrd="0" destOrd="0" presId="urn:microsoft.com/office/officeart/2005/8/layout/lProcess2"/>
    <dgm:cxn modelId="{B79E7B5C-21A7-4B12-8F5A-38B2FB7F9A43}" type="presParOf" srcId="{5526D337-C60D-42D4-A781-477FBD208792}" destId="{B8AB6AEC-87A9-4CA4-AE34-143C19B6FD72}" srcOrd="1" destOrd="0" presId="urn:microsoft.com/office/officeart/2005/8/layout/lProcess2"/>
    <dgm:cxn modelId="{72D97D22-8D1D-4EC1-BFF7-5E90381A759D}" type="presParOf" srcId="{5526D337-C60D-42D4-A781-477FBD208792}" destId="{E0CA1A16-45D0-441D-8BFA-1E3862DF16F3}" srcOrd="2"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51FE5-4C38-46BB-A5FB-08432E33C67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3144CF4-8088-4142-B5D1-EF6ABB77FBFF}">
      <dgm:prSet phldrT="[Texto]" custT="1">
        <dgm:style>
          <a:lnRef idx="2">
            <a:schemeClr val="dk1"/>
          </a:lnRef>
          <a:fillRef idx="1">
            <a:schemeClr val="lt1"/>
          </a:fillRef>
          <a:effectRef idx="0">
            <a:schemeClr val="dk1"/>
          </a:effectRef>
          <a:fontRef idx="minor">
            <a:schemeClr val="dk1"/>
          </a:fontRef>
        </dgm:style>
      </dgm:prSet>
      <dgm:spPr>
        <a:solidFill>
          <a:schemeClr val="accent5">
            <a:lumMod val="40000"/>
            <a:lumOff val="60000"/>
          </a:schemeClr>
        </a:solidFill>
      </dgm:spPr>
      <dgm:t>
        <a:bodyPr/>
        <a:lstStyle/>
        <a:p>
          <a:r>
            <a:rPr lang="es-ES" sz="1400" b="1" dirty="0">
              <a:latin typeface="Aptos Display" panose="020B0004020202020204" pitchFamily="34" charset="0"/>
              <a:cs typeface="Segoe UI" panose="020B0502040204020203" pitchFamily="34" charset="0"/>
            </a:rPr>
            <a:t>Preferencias/</a:t>
          </a:r>
        </a:p>
        <a:p>
          <a:r>
            <a:rPr lang="es-ES" sz="1400" b="1" dirty="0">
              <a:latin typeface="Aptos Display" panose="020B0004020202020204" pitchFamily="34" charset="0"/>
              <a:cs typeface="Segoe UI" panose="020B0502040204020203" pitchFamily="34" charset="0"/>
            </a:rPr>
            <a:t>gustos</a:t>
          </a:r>
        </a:p>
      </dgm:t>
    </dgm:pt>
    <dgm:pt modelId="{8CAF073B-A4EE-4D1E-BDCC-319AEBF14340}" type="parTrans" cxnId="{54885E5E-BCEF-4612-B474-6D5EA6A72F17}">
      <dgm:prSet/>
      <dgm:spPr/>
      <dgm:t>
        <a:bodyPr/>
        <a:lstStyle/>
        <a:p>
          <a:endParaRPr lang="es-ES" sz="1400" b="1">
            <a:latin typeface="Segoe UI" panose="020B0502040204020203" pitchFamily="34" charset="0"/>
            <a:cs typeface="Segoe UI" panose="020B0502040204020203" pitchFamily="34" charset="0"/>
          </a:endParaRPr>
        </a:p>
      </dgm:t>
    </dgm:pt>
    <dgm:pt modelId="{B286E260-4FAF-43BA-954D-5EC34DF253CC}" type="sibTrans" cxnId="{54885E5E-BCEF-4612-B474-6D5EA6A72F17}">
      <dgm:prSet/>
      <dgm:spPr/>
      <dgm:t>
        <a:bodyPr/>
        <a:lstStyle/>
        <a:p>
          <a:endParaRPr lang="es-ES" sz="1400" b="1">
            <a:latin typeface="Segoe UI" panose="020B0502040204020203" pitchFamily="34" charset="0"/>
            <a:cs typeface="Segoe UI" panose="020B0502040204020203" pitchFamily="34" charset="0"/>
          </a:endParaRPr>
        </a:p>
      </dgm:t>
    </dgm:pt>
    <dgm:pt modelId="{912B5E3E-2B6F-4600-BB20-227D88C9D243}" type="pres">
      <dgm:prSet presAssocID="{E5551FE5-4C38-46BB-A5FB-08432E33C679}" presName="diagram" presStyleCnt="0">
        <dgm:presLayoutVars>
          <dgm:chPref val="1"/>
          <dgm:dir/>
          <dgm:animOne val="branch"/>
          <dgm:animLvl val="lvl"/>
          <dgm:resizeHandles val="exact"/>
        </dgm:presLayoutVars>
      </dgm:prSet>
      <dgm:spPr/>
    </dgm:pt>
    <dgm:pt modelId="{FC1E2E40-7D5C-4ADB-A57E-C6EC241CD608}" type="pres">
      <dgm:prSet presAssocID="{93144CF4-8088-4142-B5D1-EF6ABB77FBFF}" presName="root1" presStyleCnt="0"/>
      <dgm:spPr/>
    </dgm:pt>
    <dgm:pt modelId="{1A6FDDF9-CF1C-4DCE-8B64-D80970696AEC}" type="pres">
      <dgm:prSet presAssocID="{93144CF4-8088-4142-B5D1-EF6ABB77FBFF}" presName="LevelOneTextNode" presStyleLbl="node0" presStyleIdx="0" presStyleCnt="1" custScaleY="136847" custLinFactNeighborX="-318" custLinFactNeighborY="-8383">
        <dgm:presLayoutVars>
          <dgm:chPref val="3"/>
        </dgm:presLayoutVars>
      </dgm:prSet>
      <dgm:spPr/>
    </dgm:pt>
    <dgm:pt modelId="{5ABEF01F-E474-4028-A91B-A8F488BA74C8}" type="pres">
      <dgm:prSet presAssocID="{93144CF4-8088-4142-B5D1-EF6ABB77FBFF}" presName="level2hierChild" presStyleCnt="0"/>
      <dgm:spPr/>
    </dgm:pt>
  </dgm:ptLst>
  <dgm:cxnLst>
    <dgm:cxn modelId="{54885E5E-BCEF-4612-B474-6D5EA6A72F17}" srcId="{E5551FE5-4C38-46BB-A5FB-08432E33C679}" destId="{93144CF4-8088-4142-B5D1-EF6ABB77FBFF}" srcOrd="0" destOrd="0" parTransId="{8CAF073B-A4EE-4D1E-BDCC-319AEBF14340}" sibTransId="{B286E260-4FAF-43BA-954D-5EC34DF253CC}"/>
    <dgm:cxn modelId="{7CA0FDBA-0002-484C-99F3-8831050098E9}" type="presOf" srcId="{93144CF4-8088-4142-B5D1-EF6ABB77FBFF}" destId="{1A6FDDF9-CF1C-4DCE-8B64-D80970696AEC}" srcOrd="0" destOrd="0" presId="urn:microsoft.com/office/officeart/2005/8/layout/hierarchy2"/>
    <dgm:cxn modelId="{51A158EB-D65C-4601-B385-37198CB29CC4}" type="presOf" srcId="{E5551FE5-4C38-46BB-A5FB-08432E33C679}" destId="{912B5E3E-2B6F-4600-BB20-227D88C9D243}" srcOrd="0" destOrd="0" presId="urn:microsoft.com/office/officeart/2005/8/layout/hierarchy2"/>
    <dgm:cxn modelId="{B86D4E34-845E-4EDE-BA40-BC011270D2F7}" type="presParOf" srcId="{912B5E3E-2B6F-4600-BB20-227D88C9D243}" destId="{FC1E2E40-7D5C-4ADB-A57E-C6EC241CD608}" srcOrd="0" destOrd="0" presId="urn:microsoft.com/office/officeart/2005/8/layout/hierarchy2"/>
    <dgm:cxn modelId="{0201D632-C215-4F60-89F1-BC1AF09CDC9D}" type="presParOf" srcId="{FC1E2E40-7D5C-4ADB-A57E-C6EC241CD608}" destId="{1A6FDDF9-CF1C-4DCE-8B64-D80970696AEC}" srcOrd="0" destOrd="0" presId="urn:microsoft.com/office/officeart/2005/8/layout/hierarchy2"/>
    <dgm:cxn modelId="{800A3AD8-4D54-49CC-97B3-F8F913628EBE}" type="presParOf" srcId="{FC1E2E40-7D5C-4ADB-A57E-C6EC241CD608}" destId="{5ABEF01F-E474-4028-A91B-A8F488BA74C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551FE5-4C38-46BB-A5FB-08432E33C67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3144CF4-8088-4142-B5D1-EF6ABB77FBFF}">
      <dgm:prSet phldrT="[Texto]" custT="1">
        <dgm:style>
          <a:lnRef idx="2">
            <a:schemeClr val="dk1"/>
          </a:lnRef>
          <a:fillRef idx="1">
            <a:schemeClr val="lt1"/>
          </a:fillRef>
          <a:effectRef idx="0">
            <a:schemeClr val="dk1"/>
          </a:effectRef>
          <a:fontRef idx="minor">
            <a:schemeClr val="dk1"/>
          </a:fontRef>
        </dgm:style>
      </dgm:prSet>
      <dgm:spPr>
        <a:solidFill>
          <a:schemeClr val="accent5">
            <a:lumMod val="40000"/>
            <a:lumOff val="60000"/>
          </a:schemeClr>
        </a:solidFill>
      </dgm:spPr>
      <dgm:t>
        <a:bodyPr/>
        <a:lstStyle/>
        <a:p>
          <a:r>
            <a:rPr lang="es-ES" sz="1400" b="1" dirty="0">
              <a:latin typeface="Aptos Display" panose="020B0004020202020204" pitchFamily="34" charset="0"/>
              <a:cs typeface="Segoe UI" panose="020B0502040204020203" pitchFamily="34" charset="0"/>
            </a:rPr>
            <a:t>Restricciones y recursos disponibles</a:t>
          </a:r>
          <a:br>
            <a:rPr lang="es-ES" sz="1200" b="1" dirty="0">
              <a:latin typeface="Aptos Display" panose="020B0004020202020204" pitchFamily="34" charset="0"/>
              <a:cs typeface="Segoe UI" panose="020B0502040204020203" pitchFamily="34" charset="0"/>
            </a:rPr>
          </a:br>
          <a:r>
            <a:rPr lang="es-ES" sz="1200" b="0" dirty="0">
              <a:latin typeface="Aptos Display" panose="020B0004020202020204" pitchFamily="34" charset="0"/>
              <a:cs typeface="Segoe UI" panose="020B0502040204020203" pitchFamily="34" charset="0"/>
            </a:rPr>
            <a:t>(Tiempo renta, capital humano, otros)</a:t>
          </a:r>
        </a:p>
      </dgm:t>
    </dgm:pt>
    <dgm:pt modelId="{8CAF073B-A4EE-4D1E-BDCC-319AEBF14340}" type="parTrans" cxnId="{54885E5E-BCEF-4612-B474-6D5EA6A72F17}">
      <dgm:prSet/>
      <dgm:spPr/>
      <dgm:t>
        <a:bodyPr/>
        <a:lstStyle/>
        <a:p>
          <a:endParaRPr lang="es-ES" sz="1600">
            <a:latin typeface="Segoe UI" panose="020B0502040204020203" pitchFamily="34" charset="0"/>
            <a:cs typeface="Segoe UI" panose="020B0502040204020203" pitchFamily="34" charset="0"/>
          </a:endParaRPr>
        </a:p>
      </dgm:t>
    </dgm:pt>
    <dgm:pt modelId="{B286E260-4FAF-43BA-954D-5EC34DF253CC}" type="sibTrans" cxnId="{54885E5E-BCEF-4612-B474-6D5EA6A72F17}">
      <dgm:prSet/>
      <dgm:spPr/>
      <dgm:t>
        <a:bodyPr/>
        <a:lstStyle/>
        <a:p>
          <a:endParaRPr lang="es-ES" sz="1600">
            <a:latin typeface="Segoe UI" panose="020B0502040204020203" pitchFamily="34" charset="0"/>
            <a:cs typeface="Segoe UI" panose="020B0502040204020203" pitchFamily="34" charset="0"/>
          </a:endParaRPr>
        </a:p>
      </dgm:t>
    </dgm:pt>
    <dgm:pt modelId="{912B5E3E-2B6F-4600-BB20-227D88C9D243}" type="pres">
      <dgm:prSet presAssocID="{E5551FE5-4C38-46BB-A5FB-08432E33C679}" presName="diagram" presStyleCnt="0">
        <dgm:presLayoutVars>
          <dgm:chPref val="1"/>
          <dgm:dir/>
          <dgm:animOne val="branch"/>
          <dgm:animLvl val="lvl"/>
          <dgm:resizeHandles val="exact"/>
        </dgm:presLayoutVars>
      </dgm:prSet>
      <dgm:spPr/>
    </dgm:pt>
    <dgm:pt modelId="{FC1E2E40-7D5C-4ADB-A57E-C6EC241CD608}" type="pres">
      <dgm:prSet presAssocID="{93144CF4-8088-4142-B5D1-EF6ABB77FBFF}" presName="root1" presStyleCnt="0"/>
      <dgm:spPr/>
    </dgm:pt>
    <dgm:pt modelId="{1A6FDDF9-CF1C-4DCE-8B64-D80970696AEC}" type="pres">
      <dgm:prSet presAssocID="{93144CF4-8088-4142-B5D1-EF6ABB77FBFF}" presName="LevelOneTextNode" presStyleLbl="node0" presStyleIdx="0" presStyleCnt="1" custScaleX="56839" custScaleY="38937" custLinFactNeighborX="155" custLinFactNeighborY="-10822">
        <dgm:presLayoutVars>
          <dgm:chPref val="3"/>
        </dgm:presLayoutVars>
      </dgm:prSet>
      <dgm:spPr/>
    </dgm:pt>
    <dgm:pt modelId="{5ABEF01F-E474-4028-A91B-A8F488BA74C8}" type="pres">
      <dgm:prSet presAssocID="{93144CF4-8088-4142-B5D1-EF6ABB77FBFF}" presName="level2hierChild" presStyleCnt="0"/>
      <dgm:spPr/>
    </dgm:pt>
  </dgm:ptLst>
  <dgm:cxnLst>
    <dgm:cxn modelId="{54885E5E-BCEF-4612-B474-6D5EA6A72F17}" srcId="{E5551FE5-4C38-46BB-A5FB-08432E33C679}" destId="{93144CF4-8088-4142-B5D1-EF6ABB77FBFF}" srcOrd="0" destOrd="0" parTransId="{8CAF073B-A4EE-4D1E-BDCC-319AEBF14340}" sibTransId="{B286E260-4FAF-43BA-954D-5EC34DF253CC}"/>
    <dgm:cxn modelId="{7CA0FDBA-0002-484C-99F3-8831050098E9}" type="presOf" srcId="{93144CF4-8088-4142-B5D1-EF6ABB77FBFF}" destId="{1A6FDDF9-CF1C-4DCE-8B64-D80970696AEC}" srcOrd="0" destOrd="0" presId="urn:microsoft.com/office/officeart/2005/8/layout/hierarchy2"/>
    <dgm:cxn modelId="{51A158EB-D65C-4601-B385-37198CB29CC4}" type="presOf" srcId="{E5551FE5-4C38-46BB-A5FB-08432E33C679}" destId="{912B5E3E-2B6F-4600-BB20-227D88C9D243}" srcOrd="0" destOrd="0" presId="urn:microsoft.com/office/officeart/2005/8/layout/hierarchy2"/>
    <dgm:cxn modelId="{B86D4E34-845E-4EDE-BA40-BC011270D2F7}" type="presParOf" srcId="{912B5E3E-2B6F-4600-BB20-227D88C9D243}" destId="{FC1E2E40-7D5C-4ADB-A57E-C6EC241CD608}" srcOrd="0" destOrd="0" presId="urn:microsoft.com/office/officeart/2005/8/layout/hierarchy2"/>
    <dgm:cxn modelId="{0201D632-C215-4F60-89F1-BC1AF09CDC9D}" type="presParOf" srcId="{FC1E2E40-7D5C-4ADB-A57E-C6EC241CD608}" destId="{1A6FDDF9-CF1C-4DCE-8B64-D80970696AEC}" srcOrd="0" destOrd="0" presId="urn:microsoft.com/office/officeart/2005/8/layout/hierarchy2"/>
    <dgm:cxn modelId="{800A3AD8-4D54-49CC-97B3-F8F913628EBE}" type="presParOf" srcId="{FC1E2E40-7D5C-4ADB-A57E-C6EC241CD608}" destId="{5ABEF01F-E474-4028-A91B-A8F488BA74C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C744A-894C-42E2-9C11-CB89F1C33BF6}" type="doc">
      <dgm:prSet loTypeId="urn:microsoft.com/office/officeart/2005/8/layout/equation1" loCatId="process" qsTypeId="urn:microsoft.com/office/officeart/2005/8/quickstyle/simple1" qsCatId="simple" csTypeId="urn:microsoft.com/office/officeart/2005/8/colors/accent1_1" csCatId="accent1" phldr="1"/>
      <dgm:spPr/>
    </dgm:pt>
    <dgm:pt modelId="{D1874401-F16B-4303-A4DB-069B30DE543E}">
      <dgm:prSet phldrT="[Texto]" custT="1"/>
      <dgm:spPr>
        <a:solidFill>
          <a:schemeClr val="accent5">
            <a:lumMod val="40000"/>
            <a:lumOff val="60000"/>
          </a:schemeClr>
        </a:solidFill>
      </dgm:spPr>
      <dgm:t>
        <a:bodyPr/>
        <a:lstStyle/>
        <a:p>
          <a:r>
            <a:rPr lang="es-ES" sz="2000" b="1" dirty="0">
              <a:latin typeface="Aptos Display" panose="020B0004020202020204" pitchFamily="34" charset="0"/>
              <a:cs typeface="Segoe UI" panose="020B0502040204020203" pitchFamily="34" charset="0"/>
            </a:rPr>
            <a:t>Conjunto de datos</a:t>
          </a:r>
        </a:p>
        <a:p>
          <a:r>
            <a:rPr lang="es-ES" sz="1600" b="1" dirty="0">
              <a:latin typeface="Aptos Display" panose="020B0004020202020204" pitchFamily="34" charset="0"/>
              <a:cs typeface="Segoe UI" panose="020B0502040204020203" pitchFamily="34" charset="0"/>
            </a:rPr>
            <a:t>Encuestas Cartagena Cómo Vamos </a:t>
          </a:r>
        </a:p>
        <a:p>
          <a:r>
            <a:rPr lang="es-ES" sz="1400" b="1" dirty="0">
              <a:latin typeface="Aptos Display" panose="020B0004020202020204" pitchFamily="34" charset="0"/>
              <a:cs typeface="Segoe UI" panose="020B0502040204020203" pitchFamily="34" charset="0"/>
            </a:rPr>
            <a:t>(2008-2019, 2023)</a:t>
          </a:r>
        </a:p>
        <a:p>
          <a:r>
            <a:rPr lang="es-ES" sz="1400" b="1" dirty="0">
              <a:latin typeface="Aptos Display" panose="020B0004020202020204" pitchFamily="34" charset="0"/>
              <a:cs typeface="Segoe UI" panose="020B0502040204020203" pitchFamily="34" charset="0"/>
            </a:rPr>
            <a:t>+ </a:t>
          </a:r>
        </a:p>
        <a:p>
          <a:r>
            <a:rPr lang="es-ES" sz="1600" b="1" dirty="0">
              <a:latin typeface="Aptos Display" panose="020B0004020202020204" pitchFamily="34" charset="0"/>
              <a:cs typeface="Segoe UI" panose="020B0502040204020203" pitchFamily="34" charset="0"/>
            </a:rPr>
            <a:t>Variables macroeconómicas </a:t>
          </a:r>
        </a:p>
        <a:p>
          <a:r>
            <a:rPr lang="es-ES" sz="1200" b="1" dirty="0">
              <a:latin typeface="Aptos Display" panose="020B0004020202020204" pitchFamily="34" charset="0"/>
              <a:cs typeface="Segoe UI" panose="020B0502040204020203" pitchFamily="34" charset="0"/>
            </a:rPr>
            <a:t>(fuentes oficiales)</a:t>
          </a:r>
        </a:p>
      </dgm:t>
    </dgm:pt>
    <dgm:pt modelId="{EDC8D8A8-033B-4427-AC44-35B6D5CB56A6}" type="parTrans" cxnId="{26149A31-12D8-4163-9F96-0ABFEA585C2B}">
      <dgm:prSet/>
      <dgm:spPr/>
      <dgm:t>
        <a:bodyPr/>
        <a:lstStyle/>
        <a:p>
          <a:endParaRPr lang="es-ES">
            <a:latin typeface="Segoe UI" panose="020B0502040204020203" pitchFamily="34" charset="0"/>
            <a:cs typeface="Segoe UI" panose="020B0502040204020203" pitchFamily="34" charset="0"/>
          </a:endParaRPr>
        </a:p>
      </dgm:t>
    </dgm:pt>
    <dgm:pt modelId="{198A8232-E6FB-4882-9FB8-C080053A4B09}" type="sibTrans" cxnId="{26149A31-12D8-4163-9F96-0ABFEA585C2B}">
      <dgm:prSet/>
      <dgm:spPr/>
      <dgm:t>
        <a:bodyPr/>
        <a:lstStyle/>
        <a:p>
          <a:endParaRPr lang="es-ES">
            <a:latin typeface="Aptos Display" panose="020B0004020202020204" pitchFamily="34" charset="0"/>
            <a:cs typeface="Segoe UI" panose="020B0502040204020203" pitchFamily="34" charset="0"/>
          </a:endParaRPr>
        </a:p>
      </dgm:t>
    </dgm:pt>
    <dgm:pt modelId="{323A30D0-A06D-478F-80AB-727D3DF59FF9}">
      <dgm:prSet phldrT="[Texto]" custT="1"/>
      <dgm:spPr>
        <a:solidFill>
          <a:schemeClr val="accent5">
            <a:lumMod val="40000"/>
            <a:lumOff val="60000"/>
          </a:schemeClr>
        </a:solidFill>
      </dgm:spPr>
      <dgm:t>
        <a:bodyPr/>
        <a:lstStyle/>
        <a:p>
          <a:r>
            <a:rPr lang="es-ES" sz="2400" b="1" dirty="0">
              <a:latin typeface="Aptos Display" panose="020B0004020202020204" pitchFamily="34" charset="0"/>
              <a:cs typeface="Segoe UI" panose="020B0502040204020203" pitchFamily="34" charset="0"/>
            </a:rPr>
            <a:t>Estrategia empírica</a:t>
          </a:r>
        </a:p>
        <a:p>
          <a:r>
            <a:rPr lang="es-ES" sz="1800" b="1" dirty="0">
              <a:latin typeface="Aptos Display" panose="020B0004020202020204" pitchFamily="34" charset="0"/>
              <a:cs typeface="Segoe UI" panose="020B0502040204020203" pitchFamily="34" charset="0"/>
            </a:rPr>
            <a:t>Seudopanel (cohortes)</a:t>
          </a:r>
        </a:p>
      </dgm:t>
    </dgm:pt>
    <dgm:pt modelId="{F07158FC-A3AC-4538-9973-A1CA863674CD}" type="parTrans" cxnId="{2E825BDB-574B-4407-BF55-2671DE1ED51E}">
      <dgm:prSet/>
      <dgm:spPr/>
      <dgm:t>
        <a:bodyPr/>
        <a:lstStyle/>
        <a:p>
          <a:endParaRPr lang="es-ES">
            <a:latin typeface="Segoe UI" panose="020B0502040204020203" pitchFamily="34" charset="0"/>
            <a:cs typeface="Segoe UI" panose="020B0502040204020203" pitchFamily="34" charset="0"/>
          </a:endParaRPr>
        </a:p>
      </dgm:t>
    </dgm:pt>
    <dgm:pt modelId="{ED89896C-2E45-4AC8-91D7-A082F55C4AF3}" type="sibTrans" cxnId="{2E825BDB-574B-4407-BF55-2671DE1ED51E}">
      <dgm:prSet/>
      <dgm:spPr/>
      <dgm:t>
        <a:bodyPr/>
        <a:lstStyle/>
        <a:p>
          <a:endParaRPr lang="es-ES" b="1">
            <a:latin typeface="Aptos Display" panose="020B0004020202020204" pitchFamily="34" charset="0"/>
            <a:cs typeface="Segoe UI" panose="020B0502040204020203" pitchFamily="34" charset="0"/>
          </a:endParaRPr>
        </a:p>
      </dgm:t>
    </dgm:pt>
    <dgm:pt modelId="{A52493B8-27F9-4AC2-AE82-E5A8944162EF}">
      <dgm:prSet phldrT="[Texto]" custT="1"/>
      <dgm:spPr>
        <a:solidFill>
          <a:schemeClr val="accent5">
            <a:lumMod val="40000"/>
            <a:lumOff val="60000"/>
          </a:schemeClr>
        </a:solidFill>
      </dgm:spPr>
      <dgm:t>
        <a:bodyPr/>
        <a:lstStyle/>
        <a:p>
          <a:r>
            <a:rPr lang="es-ES" sz="4000" b="1" dirty="0">
              <a:latin typeface="Aptos Display" panose="020B0004020202020204" pitchFamily="34" charset="0"/>
              <a:cs typeface="Segoe UI" panose="020B0502040204020203" pitchFamily="34" charset="0"/>
            </a:rPr>
            <a:t>Resultados</a:t>
          </a:r>
        </a:p>
        <a:p>
          <a:endParaRPr lang="es-ES" sz="2000" b="1" dirty="0">
            <a:latin typeface="Aptos Display" panose="020B0004020202020204" pitchFamily="34" charset="0"/>
            <a:cs typeface="Segoe UI" panose="020B0502040204020203" pitchFamily="34" charset="0"/>
          </a:endParaRPr>
        </a:p>
        <a:p>
          <a:r>
            <a:rPr lang="es-ES" sz="2000" b="1" u="none" dirty="0">
              <a:latin typeface="Aptos Display" panose="020B0004020202020204" pitchFamily="34" charset="0"/>
              <a:cs typeface="Segoe UI" panose="020B0502040204020203" pitchFamily="34" charset="0"/>
            </a:rPr>
            <a:t>Tipo de actividades: </a:t>
          </a:r>
        </a:p>
        <a:p>
          <a:r>
            <a:rPr lang="es-ES" sz="1600" b="1" dirty="0">
              <a:latin typeface="Aptos Display" panose="020B0004020202020204" pitchFamily="34" charset="0"/>
              <a:cs typeface="Segoe UI" panose="020B0502040204020203" pitchFamily="34" charset="0"/>
            </a:rPr>
            <a:t>Asistencia a parques</a:t>
          </a:r>
          <a:br>
            <a:rPr lang="es-ES" sz="1600" b="1" dirty="0">
              <a:latin typeface="Aptos Display" panose="020B0004020202020204" pitchFamily="34" charset="0"/>
              <a:cs typeface="Segoe UI" panose="020B0502040204020203" pitchFamily="34" charset="0"/>
            </a:rPr>
          </a:br>
          <a:r>
            <a:rPr lang="es-ES" sz="1600" b="1" dirty="0">
              <a:latin typeface="Aptos Display" panose="020B0004020202020204" pitchFamily="34" charset="0"/>
              <a:cs typeface="Segoe UI" panose="020B0502040204020203" pitchFamily="34" charset="0"/>
            </a:rPr>
            <a:t>Visita a playas</a:t>
          </a:r>
          <a:br>
            <a:rPr lang="es-ES" sz="1600" b="1" dirty="0">
              <a:latin typeface="Aptos Display" panose="020B0004020202020204" pitchFamily="34" charset="0"/>
              <a:cs typeface="Segoe UI" panose="020B0502040204020203" pitchFamily="34" charset="0"/>
            </a:rPr>
          </a:br>
          <a:r>
            <a:rPr lang="es-ES" sz="1600" b="1" dirty="0">
              <a:latin typeface="Aptos Display" panose="020B0004020202020204" pitchFamily="34" charset="0"/>
              <a:cs typeface="Segoe UI" panose="020B0502040204020203" pitchFamily="34" charset="0"/>
            </a:rPr>
            <a:t>Uso de la ciclovía</a:t>
          </a:r>
        </a:p>
      </dgm:t>
    </dgm:pt>
    <dgm:pt modelId="{51BCB1CD-7A02-41DA-923D-2344F5026FD4}" type="sibTrans" cxnId="{B97F8DEE-E7DD-453E-A854-CD93A0E0E0CA}">
      <dgm:prSet/>
      <dgm:spPr/>
      <dgm:t>
        <a:bodyPr/>
        <a:lstStyle/>
        <a:p>
          <a:endParaRPr lang="es-ES">
            <a:latin typeface="Segoe UI" panose="020B0502040204020203" pitchFamily="34" charset="0"/>
            <a:cs typeface="Segoe UI" panose="020B0502040204020203" pitchFamily="34" charset="0"/>
          </a:endParaRPr>
        </a:p>
      </dgm:t>
    </dgm:pt>
    <dgm:pt modelId="{4F674839-10BB-4589-96C6-A7900920EE80}" type="parTrans" cxnId="{B97F8DEE-E7DD-453E-A854-CD93A0E0E0CA}">
      <dgm:prSet/>
      <dgm:spPr/>
      <dgm:t>
        <a:bodyPr/>
        <a:lstStyle/>
        <a:p>
          <a:endParaRPr lang="es-ES">
            <a:latin typeface="Segoe UI" panose="020B0502040204020203" pitchFamily="34" charset="0"/>
            <a:cs typeface="Segoe UI" panose="020B0502040204020203" pitchFamily="34" charset="0"/>
          </a:endParaRPr>
        </a:p>
      </dgm:t>
    </dgm:pt>
    <dgm:pt modelId="{3435BAF4-A564-4E81-829F-8BB2063C5543}" type="pres">
      <dgm:prSet presAssocID="{964C744A-894C-42E2-9C11-CB89F1C33BF6}" presName="linearFlow" presStyleCnt="0">
        <dgm:presLayoutVars>
          <dgm:dir/>
          <dgm:resizeHandles val="exact"/>
        </dgm:presLayoutVars>
      </dgm:prSet>
      <dgm:spPr/>
    </dgm:pt>
    <dgm:pt modelId="{DF403D27-6326-432A-B22A-109304731B85}" type="pres">
      <dgm:prSet presAssocID="{D1874401-F16B-4303-A4DB-069B30DE543E}" presName="node" presStyleLbl="node1" presStyleIdx="0" presStyleCnt="3" custScaleX="128999" custScaleY="134190">
        <dgm:presLayoutVars>
          <dgm:bulletEnabled val="1"/>
        </dgm:presLayoutVars>
      </dgm:prSet>
      <dgm:spPr/>
    </dgm:pt>
    <dgm:pt modelId="{0F370515-E0F9-47E4-9387-252BF0C66E72}" type="pres">
      <dgm:prSet presAssocID="{198A8232-E6FB-4882-9FB8-C080053A4B09}" presName="spacerL" presStyleCnt="0"/>
      <dgm:spPr/>
    </dgm:pt>
    <dgm:pt modelId="{8B373F58-DCA4-4B34-852F-3FC4578F073E}" type="pres">
      <dgm:prSet presAssocID="{198A8232-E6FB-4882-9FB8-C080053A4B09}" presName="sibTrans" presStyleLbl="sibTrans2D1" presStyleIdx="0" presStyleCnt="2" custScaleX="69041" custScaleY="65385"/>
      <dgm:spPr/>
    </dgm:pt>
    <dgm:pt modelId="{3F03FC00-7126-4EFE-825E-7523D6BAFB7A}" type="pres">
      <dgm:prSet presAssocID="{198A8232-E6FB-4882-9FB8-C080053A4B09}" presName="spacerR" presStyleCnt="0"/>
      <dgm:spPr/>
    </dgm:pt>
    <dgm:pt modelId="{7A3AF774-6912-433C-A9A1-17DB8A1E3CC9}" type="pres">
      <dgm:prSet presAssocID="{323A30D0-A06D-478F-80AB-727D3DF59FF9}" presName="node" presStyleLbl="node1" presStyleIdx="1" presStyleCnt="3" custScaleX="115248" custScaleY="110135">
        <dgm:presLayoutVars>
          <dgm:bulletEnabled val="1"/>
        </dgm:presLayoutVars>
      </dgm:prSet>
      <dgm:spPr/>
    </dgm:pt>
    <dgm:pt modelId="{406ED729-F442-42DA-A69A-26310D18A88B}" type="pres">
      <dgm:prSet presAssocID="{ED89896C-2E45-4AC8-91D7-A082F55C4AF3}" presName="spacerL" presStyleCnt="0"/>
      <dgm:spPr/>
    </dgm:pt>
    <dgm:pt modelId="{CEBD06BC-8AA5-4595-8AAB-C5DA9B934F0A}" type="pres">
      <dgm:prSet presAssocID="{ED89896C-2E45-4AC8-91D7-A082F55C4AF3}" presName="sibTrans" presStyleLbl="sibTrans2D1" presStyleIdx="1" presStyleCnt="2" custScaleX="57246" custScaleY="72427"/>
      <dgm:spPr>
        <a:prstGeom prst="rightArrow">
          <a:avLst/>
        </a:prstGeom>
      </dgm:spPr>
    </dgm:pt>
    <dgm:pt modelId="{6F002038-9D73-4308-844A-263009BBCC03}" type="pres">
      <dgm:prSet presAssocID="{ED89896C-2E45-4AC8-91D7-A082F55C4AF3}" presName="spacerR" presStyleCnt="0"/>
      <dgm:spPr/>
    </dgm:pt>
    <dgm:pt modelId="{206D6D55-1485-48A4-B129-CE96F961FD3D}" type="pres">
      <dgm:prSet presAssocID="{A52493B8-27F9-4AC2-AE82-E5A8944162EF}" presName="node" presStyleLbl="node1" presStyleIdx="2" presStyleCnt="3" custScaleX="135328" custScaleY="162711">
        <dgm:presLayoutVars>
          <dgm:bulletEnabled val="1"/>
        </dgm:presLayoutVars>
      </dgm:prSet>
      <dgm:spPr>
        <a:prstGeom prst="roundRect">
          <a:avLst/>
        </a:prstGeom>
      </dgm:spPr>
    </dgm:pt>
  </dgm:ptLst>
  <dgm:cxnLst>
    <dgm:cxn modelId="{C4D2B30A-6479-48AA-82E7-573E6164CC76}" type="presOf" srcId="{ED89896C-2E45-4AC8-91D7-A082F55C4AF3}" destId="{CEBD06BC-8AA5-4595-8AAB-C5DA9B934F0A}" srcOrd="0" destOrd="0" presId="urn:microsoft.com/office/officeart/2005/8/layout/equation1"/>
    <dgm:cxn modelId="{83AA3627-DE7E-4FA5-A336-BE5F10789FCC}" type="presOf" srcId="{198A8232-E6FB-4882-9FB8-C080053A4B09}" destId="{8B373F58-DCA4-4B34-852F-3FC4578F073E}" srcOrd="0" destOrd="0" presId="urn:microsoft.com/office/officeart/2005/8/layout/equation1"/>
    <dgm:cxn modelId="{26149A31-12D8-4163-9F96-0ABFEA585C2B}" srcId="{964C744A-894C-42E2-9C11-CB89F1C33BF6}" destId="{D1874401-F16B-4303-A4DB-069B30DE543E}" srcOrd="0" destOrd="0" parTransId="{EDC8D8A8-033B-4427-AC44-35B6D5CB56A6}" sibTransId="{198A8232-E6FB-4882-9FB8-C080053A4B09}"/>
    <dgm:cxn modelId="{4762415C-1728-4757-8568-FB6FF69B4335}" type="presOf" srcId="{A52493B8-27F9-4AC2-AE82-E5A8944162EF}" destId="{206D6D55-1485-48A4-B129-CE96F961FD3D}" srcOrd="0" destOrd="0" presId="urn:microsoft.com/office/officeart/2005/8/layout/equation1"/>
    <dgm:cxn modelId="{D15788BC-AFDB-4DF9-B549-847CB6AA943B}" type="presOf" srcId="{964C744A-894C-42E2-9C11-CB89F1C33BF6}" destId="{3435BAF4-A564-4E81-829F-8BB2063C5543}" srcOrd="0" destOrd="0" presId="urn:microsoft.com/office/officeart/2005/8/layout/equation1"/>
    <dgm:cxn modelId="{993746CE-F626-4239-B6F9-E0F4F57BC92E}" type="presOf" srcId="{323A30D0-A06D-478F-80AB-727D3DF59FF9}" destId="{7A3AF774-6912-433C-A9A1-17DB8A1E3CC9}" srcOrd="0" destOrd="0" presId="urn:microsoft.com/office/officeart/2005/8/layout/equation1"/>
    <dgm:cxn modelId="{2E825BDB-574B-4407-BF55-2671DE1ED51E}" srcId="{964C744A-894C-42E2-9C11-CB89F1C33BF6}" destId="{323A30D0-A06D-478F-80AB-727D3DF59FF9}" srcOrd="1" destOrd="0" parTransId="{F07158FC-A3AC-4538-9973-A1CA863674CD}" sibTransId="{ED89896C-2E45-4AC8-91D7-A082F55C4AF3}"/>
    <dgm:cxn modelId="{3883D0E3-88B4-48F0-B9C2-7E4657FE376F}" type="presOf" srcId="{D1874401-F16B-4303-A4DB-069B30DE543E}" destId="{DF403D27-6326-432A-B22A-109304731B85}" srcOrd="0" destOrd="0" presId="urn:microsoft.com/office/officeart/2005/8/layout/equation1"/>
    <dgm:cxn modelId="{B97F8DEE-E7DD-453E-A854-CD93A0E0E0CA}" srcId="{964C744A-894C-42E2-9C11-CB89F1C33BF6}" destId="{A52493B8-27F9-4AC2-AE82-E5A8944162EF}" srcOrd="2" destOrd="0" parTransId="{4F674839-10BB-4589-96C6-A7900920EE80}" sibTransId="{51BCB1CD-7A02-41DA-923D-2344F5026FD4}"/>
    <dgm:cxn modelId="{9919E0C7-8E1E-45FA-B52E-B87D9EE8C3C1}" type="presParOf" srcId="{3435BAF4-A564-4E81-829F-8BB2063C5543}" destId="{DF403D27-6326-432A-B22A-109304731B85}" srcOrd="0" destOrd="0" presId="urn:microsoft.com/office/officeart/2005/8/layout/equation1"/>
    <dgm:cxn modelId="{77AB71EF-D8EB-43C6-9E41-C309DCAD9AC4}" type="presParOf" srcId="{3435BAF4-A564-4E81-829F-8BB2063C5543}" destId="{0F370515-E0F9-47E4-9387-252BF0C66E72}" srcOrd="1" destOrd="0" presId="urn:microsoft.com/office/officeart/2005/8/layout/equation1"/>
    <dgm:cxn modelId="{5BC80438-266E-4C1C-8630-B21344AABBE6}" type="presParOf" srcId="{3435BAF4-A564-4E81-829F-8BB2063C5543}" destId="{8B373F58-DCA4-4B34-852F-3FC4578F073E}" srcOrd="2" destOrd="0" presId="urn:microsoft.com/office/officeart/2005/8/layout/equation1"/>
    <dgm:cxn modelId="{EDE985B7-82E2-4A97-A502-D350A025059A}" type="presParOf" srcId="{3435BAF4-A564-4E81-829F-8BB2063C5543}" destId="{3F03FC00-7126-4EFE-825E-7523D6BAFB7A}" srcOrd="3" destOrd="0" presId="urn:microsoft.com/office/officeart/2005/8/layout/equation1"/>
    <dgm:cxn modelId="{F5D4BCF2-332B-4EA5-B495-941264C11869}" type="presParOf" srcId="{3435BAF4-A564-4E81-829F-8BB2063C5543}" destId="{7A3AF774-6912-433C-A9A1-17DB8A1E3CC9}" srcOrd="4" destOrd="0" presId="urn:microsoft.com/office/officeart/2005/8/layout/equation1"/>
    <dgm:cxn modelId="{A2236F6F-B175-48B4-9442-285D7A784024}" type="presParOf" srcId="{3435BAF4-A564-4E81-829F-8BB2063C5543}" destId="{406ED729-F442-42DA-A69A-26310D18A88B}" srcOrd="5" destOrd="0" presId="urn:microsoft.com/office/officeart/2005/8/layout/equation1"/>
    <dgm:cxn modelId="{D3189424-81C3-440C-89E0-E3E287643D5A}" type="presParOf" srcId="{3435BAF4-A564-4E81-829F-8BB2063C5543}" destId="{CEBD06BC-8AA5-4595-8AAB-C5DA9B934F0A}" srcOrd="6" destOrd="0" presId="urn:microsoft.com/office/officeart/2005/8/layout/equation1"/>
    <dgm:cxn modelId="{C610DE2F-6849-47E5-BAA8-00EACCA59599}" type="presParOf" srcId="{3435BAF4-A564-4E81-829F-8BB2063C5543}" destId="{6F002038-9D73-4308-844A-263009BBCC03}" srcOrd="7" destOrd="0" presId="urn:microsoft.com/office/officeart/2005/8/layout/equation1"/>
    <dgm:cxn modelId="{89C7F671-142A-4703-B207-5D07D86AB18B}" type="presParOf" srcId="{3435BAF4-A564-4E81-829F-8BB2063C5543}" destId="{206D6D55-1485-48A4-B129-CE96F961FD3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D3C31-8620-4B34-8C7B-8FB322B9B2F5}"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s-ES"/>
        </a:p>
      </dgm:t>
    </dgm:pt>
    <dgm:pt modelId="{41714F7F-D809-4150-9321-A891E08952EF}">
      <dgm:prSet phldrT="[Texto]" custT="1">
        <dgm:style>
          <a:lnRef idx="2">
            <a:schemeClr val="accent1"/>
          </a:lnRef>
          <a:fillRef idx="1">
            <a:schemeClr val="lt1"/>
          </a:fillRef>
          <a:effectRef idx="0">
            <a:schemeClr val="accent1"/>
          </a:effectRef>
          <a:fontRef idx="minor">
            <a:schemeClr val="dk1"/>
          </a:fontRef>
        </dgm:style>
      </dgm:prSet>
      <dgm:spPr>
        <a:ln w="38100"/>
      </dgm:spPr>
      <dgm:t>
        <a:bodyPr/>
        <a:lstStyle/>
        <a:p>
          <a:pPr algn="ctr"/>
          <a:r>
            <a:rPr lang="es-MX" sz="2400" dirty="0">
              <a:effectLst/>
              <a:latin typeface="Aptos Display" panose="020B0004020202020204" pitchFamily="34" charset="0"/>
              <a:ea typeface="Calibri" panose="020F0502020204030204" pitchFamily="34" charset="0"/>
              <a:cs typeface="Segoe UI" panose="020B0502040204020203" pitchFamily="34" charset="0"/>
            </a:rPr>
            <a:t>Las variables de </a:t>
          </a:r>
          <a:r>
            <a:rPr lang="es-MX" sz="2400" b="1" dirty="0">
              <a:effectLst/>
              <a:latin typeface="Aptos Display" panose="020B0004020202020204" pitchFamily="34" charset="0"/>
              <a:ea typeface="Calibri" panose="020F0502020204030204" pitchFamily="34" charset="0"/>
              <a:cs typeface="Segoe UI" panose="020B0502040204020203" pitchFamily="34" charset="0"/>
            </a:rPr>
            <a:t>uso del tiempo </a:t>
          </a:r>
          <a:r>
            <a:rPr lang="es-MX" sz="2400" dirty="0">
              <a:effectLst/>
              <a:latin typeface="Aptos Display" panose="020B0004020202020204" pitchFamily="34" charset="0"/>
              <a:ea typeface="Calibri" panose="020F0502020204030204" pitchFamily="34" charset="0"/>
              <a:cs typeface="Segoe UI" panose="020B0502040204020203" pitchFamily="34" charset="0"/>
            </a:rPr>
            <a:t>(2010-2015)</a:t>
          </a:r>
          <a:endParaRPr lang="es-ES" sz="2400" dirty="0">
            <a:latin typeface="Aptos Display" panose="020B0004020202020204" pitchFamily="34" charset="0"/>
            <a:cs typeface="Segoe UI" panose="020B0502040204020203" pitchFamily="34" charset="0"/>
          </a:endParaRPr>
        </a:p>
      </dgm:t>
    </dgm:pt>
    <dgm:pt modelId="{5850C33D-8F37-4E76-99DE-8DE737841121}" type="parTrans" cxnId="{A7467CF4-368A-4E43-BACE-753ECE1B5C88}">
      <dgm:prSet/>
      <dgm:spPr/>
      <dgm:t>
        <a:bodyPr/>
        <a:lstStyle/>
        <a:p>
          <a:endParaRPr lang="es-ES" sz="1600">
            <a:latin typeface="Segoe UI" panose="020B0502040204020203" pitchFamily="34" charset="0"/>
            <a:cs typeface="Segoe UI" panose="020B0502040204020203" pitchFamily="34" charset="0"/>
          </a:endParaRPr>
        </a:p>
      </dgm:t>
    </dgm:pt>
    <dgm:pt modelId="{E6E8C6F0-A871-4522-B667-C26B03C7B6D1}" type="sibTrans" cxnId="{A7467CF4-368A-4E43-BACE-753ECE1B5C88}">
      <dgm:prSet/>
      <dgm:spPr/>
      <dgm:t>
        <a:bodyPr/>
        <a:lstStyle/>
        <a:p>
          <a:endParaRPr lang="es-ES" sz="1600">
            <a:latin typeface="Segoe UI" panose="020B0502040204020203" pitchFamily="34" charset="0"/>
            <a:cs typeface="Segoe UI" panose="020B0502040204020203" pitchFamily="34" charset="0"/>
          </a:endParaRPr>
        </a:p>
      </dgm:t>
    </dgm:pt>
    <dgm:pt modelId="{F815C4D1-7499-4161-B5BE-109D1885702E}">
      <dgm:prSet phldrT="[Texto]" custT="1">
        <dgm:style>
          <a:lnRef idx="2">
            <a:schemeClr val="accent1"/>
          </a:lnRef>
          <a:fillRef idx="1">
            <a:schemeClr val="lt1"/>
          </a:fillRef>
          <a:effectRef idx="0">
            <a:schemeClr val="accent1"/>
          </a:effectRef>
          <a:fontRef idx="minor">
            <a:schemeClr val="dk1"/>
          </a:fontRef>
        </dgm:style>
      </dgm:prSet>
      <dgm:spPr>
        <a:ln w="19050"/>
      </dgm:spPr>
      <dgm:t>
        <a:bodyPr/>
        <a:lstStyle/>
        <a:p>
          <a:r>
            <a:rPr lang="es-MX" sz="1600" dirty="0">
              <a:effectLst/>
              <a:latin typeface="Aptos Display" panose="020B0004020202020204" pitchFamily="34" charset="0"/>
              <a:ea typeface="Calibri" panose="020F0502020204030204" pitchFamily="34" charset="0"/>
              <a:cs typeface="Segoe UI" panose="020B0502040204020203" pitchFamily="34" charset="0"/>
            </a:rPr>
            <a:t>El efecto marginal de asistir a </a:t>
          </a:r>
          <a:r>
            <a:rPr lang="es-MX" sz="1600" b="1" dirty="0">
              <a:effectLst/>
              <a:latin typeface="Aptos Display" panose="020B0004020202020204" pitchFamily="34" charset="0"/>
              <a:ea typeface="Calibri" panose="020F0502020204030204" pitchFamily="34" charset="0"/>
              <a:cs typeface="Segoe UI" panose="020B0502040204020203" pitchFamily="34" charset="0"/>
            </a:rPr>
            <a:t>playas o visitar parques </a:t>
          </a:r>
          <a:r>
            <a:rPr lang="es-MX" sz="1600" dirty="0">
              <a:effectLst/>
              <a:latin typeface="Aptos Display" panose="020B0004020202020204" pitchFamily="34" charset="0"/>
              <a:ea typeface="Calibri" panose="020F0502020204030204" pitchFamily="34" charset="0"/>
              <a:cs typeface="Segoe UI" panose="020B0502040204020203" pitchFamily="34" charset="0"/>
            </a:rPr>
            <a:t>es mayor en quienes </a:t>
          </a:r>
          <a:r>
            <a:rPr lang="es-MX" sz="1600" b="1" dirty="0">
              <a:effectLst/>
              <a:latin typeface="Aptos Display" panose="020B0004020202020204" pitchFamily="34" charset="0"/>
              <a:ea typeface="Calibri" panose="020F0502020204030204" pitchFamily="34" charset="0"/>
              <a:cs typeface="Segoe UI" panose="020B0502040204020203" pitchFamily="34" charset="0"/>
            </a:rPr>
            <a:t>estudian y trabajan</a:t>
          </a:r>
          <a:r>
            <a:rPr lang="es-MX" sz="1600" dirty="0">
              <a:effectLst/>
              <a:latin typeface="Aptos Display" panose="020B0004020202020204" pitchFamily="34" charset="0"/>
              <a:ea typeface="Calibri" panose="020F0502020204030204" pitchFamily="34" charset="0"/>
              <a:cs typeface="Segoe UI" panose="020B0502040204020203" pitchFamily="34" charset="0"/>
            </a:rPr>
            <a:t>. </a:t>
          </a:r>
          <a:endParaRPr lang="es-ES" sz="1600" dirty="0">
            <a:latin typeface="Aptos Display" panose="020B0004020202020204" pitchFamily="34" charset="0"/>
            <a:cs typeface="Segoe UI" panose="020B0502040204020203" pitchFamily="34" charset="0"/>
          </a:endParaRPr>
        </a:p>
      </dgm:t>
    </dgm:pt>
    <dgm:pt modelId="{427A54AA-CE42-4A43-808F-A497173BE1AA}" type="parTrans" cxnId="{0ED671D8-A1B0-4B6B-903B-F0BC3C0D2B06}">
      <dgm:prSet/>
      <dgm:spPr/>
      <dgm:t>
        <a:bodyPr/>
        <a:lstStyle/>
        <a:p>
          <a:endParaRPr lang="es-ES" sz="1600">
            <a:latin typeface="Segoe UI" panose="020B0502040204020203" pitchFamily="34" charset="0"/>
            <a:cs typeface="Segoe UI" panose="020B0502040204020203" pitchFamily="34" charset="0"/>
          </a:endParaRPr>
        </a:p>
      </dgm:t>
    </dgm:pt>
    <dgm:pt modelId="{8CCE7BD8-8BD1-4F5E-8B72-D6B5BE6C70D6}" type="sibTrans" cxnId="{0ED671D8-A1B0-4B6B-903B-F0BC3C0D2B06}">
      <dgm:prSet/>
      <dgm:spPr/>
      <dgm:t>
        <a:bodyPr/>
        <a:lstStyle/>
        <a:p>
          <a:endParaRPr lang="es-ES" sz="1600">
            <a:latin typeface="Segoe UI" panose="020B0502040204020203" pitchFamily="34" charset="0"/>
            <a:cs typeface="Segoe UI" panose="020B0502040204020203" pitchFamily="34" charset="0"/>
          </a:endParaRPr>
        </a:p>
      </dgm:t>
    </dgm:pt>
    <dgm:pt modelId="{087C5A58-855F-4E97-BBC1-12D0093CB3C8}">
      <dgm:prSet phldrT="[Texto]" custT="1">
        <dgm:style>
          <a:lnRef idx="2">
            <a:schemeClr val="accent1"/>
          </a:lnRef>
          <a:fillRef idx="1">
            <a:schemeClr val="lt1"/>
          </a:fillRef>
          <a:effectRef idx="0">
            <a:schemeClr val="accent1"/>
          </a:effectRef>
          <a:fontRef idx="minor">
            <a:schemeClr val="dk1"/>
          </a:fontRef>
        </dgm:style>
      </dgm:prSet>
      <dgm:spPr>
        <a:ln w="19050"/>
      </dgm:spPr>
      <dgm:t>
        <a:bodyPr/>
        <a:lstStyle/>
        <a:p>
          <a:r>
            <a:rPr lang="es-MX" sz="1600" dirty="0">
              <a:effectLst/>
              <a:latin typeface="Aptos Display" panose="020B0004020202020204" pitchFamily="34" charset="0"/>
              <a:ea typeface="Calibri" panose="020F0502020204030204" pitchFamily="34" charset="0"/>
              <a:cs typeface="Segoe UI" panose="020B0502040204020203" pitchFamily="34" charset="0"/>
            </a:rPr>
            <a:t>Quienes </a:t>
          </a:r>
          <a:r>
            <a:rPr lang="es-MX" sz="1600" b="1" dirty="0">
              <a:effectLst/>
              <a:latin typeface="Aptos Display" panose="020B0004020202020204" pitchFamily="34" charset="0"/>
              <a:ea typeface="Calibri" panose="020F0502020204030204" pitchFamily="34" charset="0"/>
              <a:cs typeface="Segoe UI" panose="020B0502040204020203" pitchFamily="34" charset="0"/>
            </a:rPr>
            <a:t>sólo estudian </a:t>
          </a:r>
          <a:r>
            <a:rPr lang="es-MX" sz="1600" dirty="0">
              <a:effectLst/>
              <a:latin typeface="Aptos Display" panose="020B0004020202020204" pitchFamily="34" charset="0"/>
              <a:ea typeface="Calibri" panose="020F0502020204030204" pitchFamily="34" charset="0"/>
              <a:cs typeface="Segoe UI" panose="020B0502040204020203" pitchFamily="34" charset="0"/>
            </a:rPr>
            <a:t>tienen </a:t>
          </a:r>
          <a:r>
            <a:rPr lang="es-MX" sz="1600" b="1" dirty="0">
              <a:effectLst/>
              <a:latin typeface="Aptos Display" panose="020B0004020202020204" pitchFamily="34" charset="0"/>
              <a:ea typeface="Calibri" panose="020F0502020204030204" pitchFamily="34" charset="0"/>
              <a:cs typeface="Segoe UI" panose="020B0502040204020203" pitchFamily="34" charset="0"/>
            </a:rPr>
            <a:t>mayor probabilidad de asistir a playa.</a:t>
          </a:r>
        </a:p>
      </dgm:t>
    </dgm:pt>
    <dgm:pt modelId="{17827B86-ADEA-49A9-ACB4-4995B7AAA89B}" type="parTrans" cxnId="{AE3E3028-BA08-475E-B269-0C816A7C44D7}">
      <dgm:prSet/>
      <dgm:spPr/>
      <dgm:t>
        <a:bodyPr/>
        <a:lstStyle/>
        <a:p>
          <a:endParaRPr lang="es-ES" sz="1600">
            <a:latin typeface="Segoe UI" panose="020B0502040204020203" pitchFamily="34" charset="0"/>
            <a:cs typeface="Segoe UI" panose="020B0502040204020203" pitchFamily="34" charset="0"/>
          </a:endParaRPr>
        </a:p>
      </dgm:t>
    </dgm:pt>
    <dgm:pt modelId="{118FAE2A-8A49-4D63-BF05-0B31335DD378}" type="sibTrans" cxnId="{AE3E3028-BA08-475E-B269-0C816A7C44D7}">
      <dgm:prSet/>
      <dgm:spPr/>
      <dgm:t>
        <a:bodyPr/>
        <a:lstStyle/>
        <a:p>
          <a:endParaRPr lang="es-ES" sz="1600">
            <a:latin typeface="Segoe UI" panose="020B0502040204020203" pitchFamily="34" charset="0"/>
            <a:cs typeface="Segoe UI" panose="020B0502040204020203" pitchFamily="34" charset="0"/>
          </a:endParaRPr>
        </a:p>
      </dgm:t>
    </dgm:pt>
    <dgm:pt modelId="{9142FD43-0375-45F5-8AF1-42DF32623CEB}">
      <dgm:prSet phldrT="[Texto]" custT="1">
        <dgm:style>
          <a:lnRef idx="2">
            <a:schemeClr val="accent3"/>
          </a:lnRef>
          <a:fillRef idx="1">
            <a:schemeClr val="lt1"/>
          </a:fillRef>
          <a:effectRef idx="0">
            <a:schemeClr val="accent3"/>
          </a:effectRef>
          <a:fontRef idx="minor">
            <a:schemeClr val="dk1"/>
          </a:fontRef>
        </dgm:style>
      </dgm:prSet>
      <dgm:spPr>
        <a:ln w="38100"/>
      </dgm:spPr>
      <dgm:t>
        <a:bodyPr/>
        <a:lstStyle/>
        <a:p>
          <a:pPr algn="ctr"/>
          <a:r>
            <a:rPr lang="es-MX" sz="2000" b="1" dirty="0">
              <a:effectLst/>
              <a:latin typeface="Aptos Display" panose="020B0004020202020204" pitchFamily="34" charset="0"/>
              <a:ea typeface="Calibri" panose="020F0502020204030204" pitchFamily="34" charset="0"/>
              <a:cs typeface="Segoe UI" panose="020B0502040204020203" pitchFamily="34" charset="0"/>
            </a:rPr>
            <a:t>La participación en actividades </a:t>
          </a:r>
          <a:r>
            <a:rPr lang="es-MX" sz="2000" dirty="0">
              <a:effectLst/>
              <a:latin typeface="Aptos Display" panose="020B0004020202020204" pitchFamily="34" charset="0"/>
              <a:ea typeface="Calibri" panose="020F0502020204030204" pitchFamily="34" charset="0"/>
              <a:cs typeface="Segoe UI" panose="020B0502040204020203" pitchFamily="34" charset="0"/>
            </a:rPr>
            <a:t>culturales, deportivas y como espectadores de actividades deportivas</a:t>
          </a:r>
          <a:endParaRPr lang="es-ES" sz="2000" dirty="0">
            <a:latin typeface="Aptos Display" panose="020B0004020202020204" pitchFamily="34" charset="0"/>
            <a:cs typeface="Segoe UI" panose="020B0502040204020203" pitchFamily="34" charset="0"/>
          </a:endParaRPr>
        </a:p>
      </dgm:t>
    </dgm:pt>
    <dgm:pt modelId="{754BB6AC-0260-4FDC-A189-58641B8BCDBB}" type="parTrans" cxnId="{354DA6AE-5617-4494-A085-79516D4CC16F}">
      <dgm:prSet/>
      <dgm:spPr/>
      <dgm:t>
        <a:bodyPr/>
        <a:lstStyle/>
        <a:p>
          <a:endParaRPr lang="es-ES" sz="1600">
            <a:latin typeface="Segoe UI" panose="020B0502040204020203" pitchFamily="34" charset="0"/>
            <a:cs typeface="Segoe UI" panose="020B0502040204020203" pitchFamily="34" charset="0"/>
          </a:endParaRPr>
        </a:p>
      </dgm:t>
    </dgm:pt>
    <dgm:pt modelId="{FB11FFC0-C506-4DA2-8887-31208300A9AC}" type="sibTrans" cxnId="{354DA6AE-5617-4494-A085-79516D4CC16F}">
      <dgm:prSet/>
      <dgm:spPr/>
      <dgm:t>
        <a:bodyPr/>
        <a:lstStyle/>
        <a:p>
          <a:endParaRPr lang="es-ES" sz="1600">
            <a:latin typeface="Segoe UI" panose="020B0502040204020203" pitchFamily="34" charset="0"/>
            <a:cs typeface="Segoe UI" panose="020B0502040204020203" pitchFamily="34" charset="0"/>
          </a:endParaRPr>
        </a:p>
      </dgm:t>
    </dgm:pt>
    <dgm:pt modelId="{4CD164F4-D23E-48A9-9EFD-F656692680FE}">
      <dgm:prSet phldrT="[Texto]" custT="1">
        <dgm:style>
          <a:lnRef idx="2">
            <a:schemeClr val="accent3"/>
          </a:lnRef>
          <a:fillRef idx="1">
            <a:schemeClr val="lt1"/>
          </a:fillRef>
          <a:effectRef idx="0">
            <a:schemeClr val="accent3"/>
          </a:effectRef>
          <a:fontRef idx="minor">
            <a:schemeClr val="dk1"/>
          </a:fontRef>
        </dgm:style>
      </dgm:prSet>
      <dgm:spPr>
        <a:ln w="19050"/>
      </dgm:spPr>
      <dgm:t>
        <a:bodyPr/>
        <a:lstStyle/>
        <a:p>
          <a:r>
            <a:rPr lang="es-MX" sz="1600" dirty="0">
              <a:effectLst/>
              <a:latin typeface="Aptos Display" panose="020B0004020202020204" pitchFamily="34" charset="0"/>
              <a:ea typeface="Calibri" panose="020F0502020204030204" pitchFamily="34" charset="0"/>
              <a:cs typeface="Segoe UI" panose="020B0502040204020203" pitchFamily="34" charset="0"/>
            </a:rPr>
            <a:t>Se incrementa la probabilidad de involucrarse en cualquier actividad recreativa analizada</a:t>
          </a:r>
          <a:endParaRPr lang="es-ES" sz="1600" dirty="0">
            <a:latin typeface="Aptos Display" panose="020B0004020202020204" pitchFamily="34" charset="0"/>
            <a:cs typeface="Segoe UI" panose="020B0502040204020203" pitchFamily="34" charset="0"/>
          </a:endParaRPr>
        </a:p>
      </dgm:t>
    </dgm:pt>
    <dgm:pt modelId="{6EB595D8-B8C4-4F4F-97E8-551E573A6608}" type="parTrans" cxnId="{02EFCFF1-7056-48B9-ACED-468DEC375C85}">
      <dgm:prSet/>
      <dgm:spPr/>
      <dgm:t>
        <a:bodyPr/>
        <a:lstStyle/>
        <a:p>
          <a:endParaRPr lang="es-ES" sz="1600">
            <a:latin typeface="Segoe UI" panose="020B0502040204020203" pitchFamily="34" charset="0"/>
            <a:cs typeface="Segoe UI" panose="020B0502040204020203" pitchFamily="34" charset="0"/>
          </a:endParaRPr>
        </a:p>
      </dgm:t>
    </dgm:pt>
    <dgm:pt modelId="{E112E67F-47A9-49BF-B878-C0374041CC0D}" type="sibTrans" cxnId="{02EFCFF1-7056-48B9-ACED-468DEC375C85}">
      <dgm:prSet/>
      <dgm:spPr/>
      <dgm:t>
        <a:bodyPr/>
        <a:lstStyle/>
        <a:p>
          <a:endParaRPr lang="es-ES" sz="1600">
            <a:latin typeface="Segoe UI" panose="020B0502040204020203" pitchFamily="34" charset="0"/>
            <a:cs typeface="Segoe UI" panose="020B0502040204020203" pitchFamily="34" charset="0"/>
          </a:endParaRPr>
        </a:p>
      </dgm:t>
    </dgm:pt>
    <dgm:pt modelId="{0A2A6EB8-913A-4499-B3DE-992EE3FA28A5}">
      <dgm:prSet phldrT="[Texto]" custT="1">
        <dgm:style>
          <a:lnRef idx="2">
            <a:schemeClr val="accent3"/>
          </a:lnRef>
          <a:fillRef idx="1">
            <a:schemeClr val="lt1"/>
          </a:fillRef>
          <a:effectRef idx="0">
            <a:schemeClr val="accent3"/>
          </a:effectRef>
          <a:fontRef idx="minor">
            <a:schemeClr val="dk1"/>
          </a:fontRef>
        </dgm:style>
      </dgm:prSet>
      <dgm:spPr>
        <a:ln w="19050"/>
      </dgm:spPr>
      <dgm:t>
        <a:bodyPr/>
        <a:lstStyle/>
        <a:p>
          <a:r>
            <a:rPr lang="es-MX" sz="1600" dirty="0">
              <a:effectLst/>
              <a:latin typeface="Aptos Display" panose="020B0004020202020204" pitchFamily="34" charset="0"/>
              <a:ea typeface="Calibri" panose="020F0502020204030204" pitchFamily="34" charset="0"/>
              <a:cs typeface="Segoe UI" panose="020B0502040204020203" pitchFamily="34" charset="0"/>
            </a:rPr>
            <a:t>Esta relación </a:t>
          </a:r>
          <a:r>
            <a:rPr lang="es-MX" sz="1600" b="1" dirty="0">
              <a:effectLst/>
              <a:latin typeface="Aptos Display" panose="020B0004020202020204" pitchFamily="34" charset="0"/>
              <a:ea typeface="Calibri" panose="020F0502020204030204" pitchFamily="34" charset="0"/>
              <a:cs typeface="Segoe UI" panose="020B0502040204020203" pitchFamily="34" charset="0"/>
            </a:rPr>
            <a:t>es más fuerte</a:t>
          </a:r>
          <a:r>
            <a:rPr lang="es-MX" sz="1600" dirty="0">
              <a:effectLst/>
              <a:latin typeface="Aptos Display" panose="020B0004020202020204" pitchFamily="34" charset="0"/>
              <a:ea typeface="Calibri" panose="020F0502020204030204" pitchFamily="34" charset="0"/>
              <a:cs typeface="Segoe UI" panose="020B0502040204020203" pitchFamily="34" charset="0"/>
            </a:rPr>
            <a:t> en aquellos que </a:t>
          </a:r>
          <a:r>
            <a:rPr lang="es-MX" sz="1600" b="1" dirty="0">
              <a:effectLst/>
              <a:latin typeface="Aptos Display" panose="020B0004020202020204" pitchFamily="34" charset="0"/>
              <a:ea typeface="Calibri" panose="020F0502020204030204" pitchFamily="34" charset="0"/>
              <a:cs typeface="Segoe UI" panose="020B0502040204020203" pitchFamily="34" charset="0"/>
            </a:rPr>
            <a:t>participan en actividades culturales</a:t>
          </a:r>
          <a:endParaRPr lang="es-ES" sz="1600" b="1" dirty="0">
            <a:latin typeface="Aptos Display" panose="020B0004020202020204" pitchFamily="34" charset="0"/>
            <a:cs typeface="Segoe UI" panose="020B0502040204020203" pitchFamily="34" charset="0"/>
          </a:endParaRPr>
        </a:p>
      </dgm:t>
    </dgm:pt>
    <dgm:pt modelId="{817EB98D-D935-4F4D-8763-FC51A7372187}" type="parTrans" cxnId="{8C6C07BE-FDA4-4903-A1E6-EE8700832FCE}">
      <dgm:prSet/>
      <dgm:spPr/>
      <dgm:t>
        <a:bodyPr/>
        <a:lstStyle/>
        <a:p>
          <a:endParaRPr lang="es-ES" sz="1600">
            <a:latin typeface="Segoe UI" panose="020B0502040204020203" pitchFamily="34" charset="0"/>
            <a:cs typeface="Segoe UI" panose="020B0502040204020203" pitchFamily="34" charset="0"/>
          </a:endParaRPr>
        </a:p>
      </dgm:t>
    </dgm:pt>
    <dgm:pt modelId="{D3FC66B3-EACC-45EF-AB18-30DE4F6DBD6B}" type="sibTrans" cxnId="{8C6C07BE-FDA4-4903-A1E6-EE8700832FCE}">
      <dgm:prSet/>
      <dgm:spPr/>
      <dgm:t>
        <a:bodyPr/>
        <a:lstStyle/>
        <a:p>
          <a:endParaRPr lang="es-ES" sz="1600">
            <a:latin typeface="Segoe UI" panose="020B0502040204020203" pitchFamily="34" charset="0"/>
            <a:cs typeface="Segoe UI" panose="020B0502040204020203" pitchFamily="34" charset="0"/>
          </a:endParaRPr>
        </a:p>
      </dgm:t>
    </dgm:pt>
    <dgm:pt modelId="{9237048F-EF41-40DA-A2BC-D34FB3EF1816}">
      <dgm:prSet phldrT="[Texto]" custT="1">
        <dgm:style>
          <a:lnRef idx="2">
            <a:schemeClr val="accent1"/>
          </a:lnRef>
          <a:fillRef idx="1">
            <a:schemeClr val="lt1"/>
          </a:fillRef>
          <a:effectRef idx="0">
            <a:schemeClr val="accent1"/>
          </a:effectRef>
          <a:fontRef idx="minor">
            <a:schemeClr val="dk1"/>
          </a:fontRef>
        </dgm:style>
      </dgm:prSet>
      <dgm:spPr>
        <a:ln w="19050"/>
      </dgm:spPr>
      <dgm:t>
        <a:bodyPr/>
        <a:lstStyle/>
        <a:p>
          <a:r>
            <a:rPr lang="es-MX" sz="1600" dirty="0">
              <a:effectLst/>
              <a:latin typeface="Aptos Display" panose="020B0004020202020204" pitchFamily="34" charset="0"/>
              <a:ea typeface="Calibri" panose="020F0502020204030204" pitchFamily="34" charset="0"/>
              <a:cs typeface="Segoe UI" panose="020B0502040204020203" pitchFamily="34" charset="0"/>
            </a:rPr>
            <a:t>En el caso de la ciclovía no son determinantes. </a:t>
          </a:r>
        </a:p>
      </dgm:t>
    </dgm:pt>
    <dgm:pt modelId="{B4622FD2-D795-44BA-848E-178A80475A3A}" type="parTrans" cxnId="{07FF1377-C507-4314-A91B-FDAC6F0D343B}">
      <dgm:prSet/>
      <dgm:spPr/>
      <dgm:t>
        <a:bodyPr/>
        <a:lstStyle/>
        <a:p>
          <a:endParaRPr lang="es-ES" sz="1600">
            <a:latin typeface="Segoe UI" panose="020B0502040204020203" pitchFamily="34" charset="0"/>
            <a:cs typeface="Segoe UI" panose="020B0502040204020203" pitchFamily="34" charset="0"/>
          </a:endParaRPr>
        </a:p>
      </dgm:t>
    </dgm:pt>
    <dgm:pt modelId="{F79D3BE5-4CFF-4CD8-A2FA-FECA464297FE}" type="sibTrans" cxnId="{07FF1377-C507-4314-A91B-FDAC6F0D343B}">
      <dgm:prSet/>
      <dgm:spPr/>
      <dgm:t>
        <a:bodyPr/>
        <a:lstStyle/>
        <a:p>
          <a:endParaRPr lang="es-ES" sz="1600">
            <a:latin typeface="Segoe UI" panose="020B0502040204020203" pitchFamily="34" charset="0"/>
            <a:cs typeface="Segoe UI" panose="020B0502040204020203" pitchFamily="34" charset="0"/>
          </a:endParaRPr>
        </a:p>
      </dgm:t>
    </dgm:pt>
    <dgm:pt modelId="{4F483156-AD60-4782-8128-19C757D05D29}" type="pres">
      <dgm:prSet presAssocID="{D0AD3C31-8620-4B34-8C7B-8FB322B9B2F5}" presName="Name0" presStyleCnt="0">
        <dgm:presLayoutVars>
          <dgm:chPref val="1"/>
          <dgm:dir/>
          <dgm:animOne val="branch"/>
          <dgm:animLvl val="lvl"/>
          <dgm:resizeHandles/>
        </dgm:presLayoutVars>
      </dgm:prSet>
      <dgm:spPr/>
    </dgm:pt>
    <dgm:pt modelId="{BFC05169-00AB-4D09-B044-FACAD3D09068}" type="pres">
      <dgm:prSet presAssocID="{41714F7F-D809-4150-9321-A891E08952EF}" presName="vertOne" presStyleCnt="0"/>
      <dgm:spPr/>
    </dgm:pt>
    <dgm:pt modelId="{4EA41B01-137F-4392-9FE4-20BDE2ACABB5}" type="pres">
      <dgm:prSet presAssocID="{41714F7F-D809-4150-9321-A891E08952EF}" presName="txOne" presStyleLbl="node0" presStyleIdx="0" presStyleCnt="2">
        <dgm:presLayoutVars>
          <dgm:chPref val="3"/>
        </dgm:presLayoutVars>
      </dgm:prSet>
      <dgm:spPr/>
    </dgm:pt>
    <dgm:pt modelId="{EFDEAE5D-D883-4A0F-A331-E32624353F99}" type="pres">
      <dgm:prSet presAssocID="{41714F7F-D809-4150-9321-A891E08952EF}" presName="parTransOne" presStyleCnt="0"/>
      <dgm:spPr/>
    </dgm:pt>
    <dgm:pt modelId="{D73286B0-78B7-4BD6-B8E0-D608C85A6319}" type="pres">
      <dgm:prSet presAssocID="{41714F7F-D809-4150-9321-A891E08952EF}" presName="horzOne" presStyleCnt="0"/>
      <dgm:spPr/>
    </dgm:pt>
    <dgm:pt modelId="{8210B860-956C-4C83-9A27-AB302A1104C2}" type="pres">
      <dgm:prSet presAssocID="{F815C4D1-7499-4161-B5BE-109D1885702E}" presName="vertTwo" presStyleCnt="0"/>
      <dgm:spPr/>
    </dgm:pt>
    <dgm:pt modelId="{D7FB078B-EB72-44A0-82C3-CE8168BC651A}" type="pres">
      <dgm:prSet presAssocID="{F815C4D1-7499-4161-B5BE-109D1885702E}" presName="txTwo" presStyleLbl="node2" presStyleIdx="0" presStyleCnt="5" custLinFactNeighborY="1032">
        <dgm:presLayoutVars>
          <dgm:chPref val="3"/>
        </dgm:presLayoutVars>
      </dgm:prSet>
      <dgm:spPr/>
    </dgm:pt>
    <dgm:pt modelId="{7A914ACF-57E4-4324-9B4E-2DB03798437D}" type="pres">
      <dgm:prSet presAssocID="{F815C4D1-7499-4161-B5BE-109D1885702E}" presName="horzTwo" presStyleCnt="0"/>
      <dgm:spPr/>
    </dgm:pt>
    <dgm:pt modelId="{BF2FCFBB-97B8-4BD5-B1E0-A03B1249ACE2}" type="pres">
      <dgm:prSet presAssocID="{8CCE7BD8-8BD1-4F5E-8B72-D6B5BE6C70D6}" presName="sibSpaceTwo" presStyleCnt="0"/>
      <dgm:spPr/>
    </dgm:pt>
    <dgm:pt modelId="{B53DC019-C864-43B7-A8D9-040EA49F36DD}" type="pres">
      <dgm:prSet presAssocID="{087C5A58-855F-4E97-BBC1-12D0093CB3C8}" presName="vertTwo" presStyleCnt="0"/>
      <dgm:spPr/>
    </dgm:pt>
    <dgm:pt modelId="{733B01DE-A8CF-47F8-9D84-8E4F0D316D80}" type="pres">
      <dgm:prSet presAssocID="{087C5A58-855F-4E97-BBC1-12D0093CB3C8}" presName="txTwo" presStyleLbl="node2" presStyleIdx="1" presStyleCnt="5" custLinFactNeighborY="1032">
        <dgm:presLayoutVars>
          <dgm:chPref val="3"/>
        </dgm:presLayoutVars>
      </dgm:prSet>
      <dgm:spPr/>
    </dgm:pt>
    <dgm:pt modelId="{C976EE25-60B9-4B6D-B9B6-56DECEA6167E}" type="pres">
      <dgm:prSet presAssocID="{087C5A58-855F-4E97-BBC1-12D0093CB3C8}" presName="horzTwo" presStyleCnt="0"/>
      <dgm:spPr/>
    </dgm:pt>
    <dgm:pt modelId="{1CF047CE-4245-4238-BFA0-3B0D62E3A64C}" type="pres">
      <dgm:prSet presAssocID="{118FAE2A-8A49-4D63-BF05-0B31335DD378}" presName="sibSpaceTwo" presStyleCnt="0"/>
      <dgm:spPr/>
    </dgm:pt>
    <dgm:pt modelId="{B49290A6-3B25-4419-9B5C-52DFC38D8DD3}" type="pres">
      <dgm:prSet presAssocID="{9237048F-EF41-40DA-A2BC-D34FB3EF1816}" presName="vertTwo" presStyleCnt="0"/>
      <dgm:spPr/>
    </dgm:pt>
    <dgm:pt modelId="{2897237A-43B6-4205-B040-86B807DBF2AA}" type="pres">
      <dgm:prSet presAssocID="{9237048F-EF41-40DA-A2BC-D34FB3EF1816}" presName="txTwo" presStyleLbl="node2" presStyleIdx="2" presStyleCnt="5" custLinFactNeighborY="1032">
        <dgm:presLayoutVars>
          <dgm:chPref val="3"/>
        </dgm:presLayoutVars>
      </dgm:prSet>
      <dgm:spPr/>
    </dgm:pt>
    <dgm:pt modelId="{9BDED1D6-A3E6-4F2D-AFF8-92CD5AE1E4D2}" type="pres">
      <dgm:prSet presAssocID="{9237048F-EF41-40DA-A2BC-D34FB3EF1816}" presName="horzTwo" presStyleCnt="0"/>
      <dgm:spPr/>
    </dgm:pt>
    <dgm:pt modelId="{31DF2538-7E2D-4CEC-9626-489B8D66D2A8}" type="pres">
      <dgm:prSet presAssocID="{E6E8C6F0-A871-4522-B667-C26B03C7B6D1}" presName="sibSpaceOne" presStyleCnt="0"/>
      <dgm:spPr/>
    </dgm:pt>
    <dgm:pt modelId="{D15932F7-EE58-4461-B5D3-4D77F1243BC7}" type="pres">
      <dgm:prSet presAssocID="{9142FD43-0375-45F5-8AF1-42DF32623CEB}" presName="vertOne" presStyleCnt="0"/>
      <dgm:spPr/>
    </dgm:pt>
    <dgm:pt modelId="{FB26097A-C67E-4F08-9B78-1C4D69381798}" type="pres">
      <dgm:prSet presAssocID="{9142FD43-0375-45F5-8AF1-42DF32623CEB}" presName="txOne" presStyleLbl="node0" presStyleIdx="1" presStyleCnt="2">
        <dgm:presLayoutVars>
          <dgm:chPref val="3"/>
        </dgm:presLayoutVars>
      </dgm:prSet>
      <dgm:spPr/>
    </dgm:pt>
    <dgm:pt modelId="{76CC8A5F-2A25-4142-99AB-5D91E959D0DD}" type="pres">
      <dgm:prSet presAssocID="{9142FD43-0375-45F5-8AF1-42DF32623CEB}" presName="parTransOne" presStyleCnt="0"/>
      <dgm:spPr/>
    </dgm:pt>
    <dgm:pt modelId="{8D1888A2-35B1-46E5-9700-3191A3C4CF8F}" type="pres">
      <dgm:prSet presAssocID="{9142FD43-0375-45F5-8AF1-42DF32623CEB}" presName="horzOne" presStyleCnt="0"/>
      <dgm:spPr/>
    </dgm:pt>
    <dgm:pt modelId="{9C6BBA14-0648-4D88-A262-8810AD945139}" type="pres">
      <dgm:prSet presAssocID="{4CD164F4-D23E-48A9-9EFD-F656692680FE}" presName="vertTwo" presStyleCnt="0"/>
      <dgm:spPr/>
    </dgm:pt>
    <dgm:pt modelId="{7A8C356E-F7CA-46CC-AB33-70BB9C7F16CF}" type="pres">
      <dgm:prSet presAssocID="{4CD164F4-D23E-48A9-9EFD-F656692680FE}" presName="txTwo" presStyleLbl="node2" presStyleIdx="3" presStyleCnt="5" custLinFactNeighborY="1032">
        <dgm:presLayoutVars>
          <dgm:chPref val="3"/>
        </dgm:presLayoutVars>
      </dgm:prSet>
      <dgm:spPr/>
    </dgm:pt>
    <dgm:pt modelId="{F2D5D510-5718-4C58-B318-E18CBCD3D19C}" type="pres">
      <dgm:prSet presAssocID="{4CD164F4-D23E-48A9-9EFD-F656692680FE}" presName="horzTwo" presStyleCnt="0"/>
      <dgm:spPr/>
    </dgm:pt>
    <dgm:pt modelId="{276DB97B-FEE2-4CF8-AA7E-2F96758F8892}" type="pres">
      <dgm:prSet presAssocID="{E112E67F-47A9-49BF-B878-C0374041CC0D}" presName="sibSpaceTwo" presStyleCnt="0"/>
      <dgm:spPr/>
    </dgm:pt>
    <dgm:pt modelId="{C26D4FC9-4087-4A7B-8B0B-D6E2B4C646E4}" type="pres">
      <dgm:prSet presAssocID="{0A2A6EB8-913A-4499-B3DE-992EE3FA28A5}" presName="vertTwo" presStyleCnt="0"/>
      <dgm:spPr/>
    </dgm:pt>
    <dgm:pt modelId="{DB514942-9E71-4AF2-921E-FB96BD6F8221}" type="pres">
      <dgm:prSet presAssocID="{0A2A6EB8-913A-4499-B3DE-992EE3FA28A5}" presName="txTwo" presStyleLbl="node2" presStyleIdx="4" presStyleCnt="5">
        <dgm:presLayoutVars>
          <dgm:chPref val="3"/>
        </dgm:presLayoutVars>
      </dgm:prSet>
      <dgm:spPr/>
    </dgm:pt>
    <dgm:pt modelId="{D11CA503-9096-4B32-AFAD-6E4CF4481D4D}" type="pres">
      <dgm:prSet presAssocID="{0A2A6EB8-913A-4499-B3DE-992EE3FA28A5}" presName="horzTwo" presStyleCnt="0"/>
      <dgm:spPr/>
    </dgm:pt>
  </dgm:ptLst>
  <dgm:cxnLst>
    <dgm:cxn modelId="{B590C502-645F-44A6-B3AE-B6A55EAF34CE}" type="presOf" srcId="{4CD164F4-D23E-48A9-9EFD-F656692680FE}" destId="{7A8C356E-F7CA-46CC-AB33-70BB9C7F16CF}" srcOrd="0" destOrd="0" presId="urn:microsoft.com/office/officeart/2005/8/layout/hierarchy4"/>
    <dgm:cxn modelId="{2D2B1B18-BA38-4762-8BA1-61A18BFAC4D6}" type="presOf" srcId="{D0AD3C31-8620-4B34-8C7B-8FB322B9B2F5}" destId="{4F483156-AD60-4782-8128-19C757D05D29}" srcOrd="0" destOrd="0" presId="urn:microsoft.com/office/officeart/2005/8/layout/hierarchy4"/>
    <dgm:cxn modelId="{F06D2528-C141-4032-8746-E08A96290A8F}" type="presOf" srcId="{087C5A58-855F-4E97-BBC1-12D0093CB3C8}" destId="{733B01DE-A8CF-47F8-9D84-8E4F0D316D80}" srcOrd="0" destOrd="0" presId="urn:microsoft.com/office/officeart/2005/8/layout/hierarchy4"/>
    <dgm:cxn modelId="{AE3E3028-BA08-475E-B269-0C816A7C44D7}" srcId="{41714F7F-D809-4150-9321-A891E08952EF}" destId="{087C5A58-855F-4E97-BBC1-12D0093CB3C8}" srcOrd="1" destOrd="0" parTransId="{17827B86-ADEA-49A9-ACB4-4995B7AAA89B}" sibTransId="{118FAE2A-8A49-4D63-BF05-0B31335DD378}"/>
    <dgm:cxn modelId="{0142FA4E-B500-4460-8FDF-76443778895F}" type="presOf" srcId="{41714F7F-D809-4150-9321-A891E08952EF}" destId="{4EA41B01-137F-4392-9FE4-20BDE2ACABB5}" srcOrd="0" destOrd="0" presId="urn:microsoft.com/office/officeart/2005/8/layout/hierarchy4"/>
    <dgm:cxn modelId="{07FF1377-C507-4314-A91B-FDAC6F0D343B}" srcId="{41714F7F-D809-4150-9321-A891E08952EF}" destId="{9237048F-EF41-40DA-A2BC-D34FB3EF1816}" srcOrd="2" destOrd="0" parTransId="{B4622FD2-D795-44BA-848E-178A80475A3A}" sibTransId="{F79D3BE5-4CFF-4CD8-A2FA-FECA464297FE}"/>
    <dgm:cxn modelId="{93E0A192-E1DE-4D72-998B-ED4BB49E02D6}" type="presOf" srcId="{9142FD43-0375-45F5-8AF1-42DF32623CEB}" destId="{FB26097A-C67E-4F08-9B78-1C4D69381798}" srcOrd="0" destOrd="0" presId="urn:microsoft.com/office/officeart/2005/8/layout/hierarchy4"/>
    <dgm:cxn modelId="{B4D9A79A-9A9F-4C6D-9224-FA6E139840C0}" type="presOf" srcId="{9237048F-EF41-40DA-A2BC-D34FB3EF1816}" destId="{2897237A-43B6-4205-B040-86B807DBF2AA}" srcOrd="0" destOrd="0" presId="urn:microsoft.com/office/officeart/2005/8/layout/hierarchy4"/>
    <dgm:cxn modelId="{354DA6AE-5617-4494-A085-79516D4CC16F}" srcId="{D0AD3C31-8620-4B34-8C7B-8FB322B9B2F5}" destId="{9142FD43-0375-45F5-8AF1-42DF32623CEB}" srcOrd="1" destOrd="0" parTransId="{754BB6AC-0260-4FDC-A189-58641B8BCDBB}" sibTransId="{FB11FFC0-C506-4DA2-8887-31208300A9AC}"/>
    <dgm:cxn modelId="{86C197B7-304C-4A03-B70E-738940D363F6}" type="presOf" srcId="{0A2A6EB8-913A-4499-B3DE-992EE3FA28A5}" destId="{DB514942-9E71-4AF2-921E-FB96BD6F8221}" srcOrd="0" destOrd="0" presId="urn:microsoft.com/office/officeart/2005/8/layout/hierarchy4"/>
    <dgm:cxn modelId="{8C6C07BE-FDA4-4903-A1E6-EE8700832FCE}" srcId="{9142FD43-0375-45F5-8AF1-42DF32623CEB}" destId="{0A2A6EB8-913A-4499-B3DE-992EE3FA28A5}" srcOrd="1" destOrd="0" parTransId="{817EB98D-D935-4F4D-8763-FC51A7372187}" sibTransId="{D3FC66B3-EACC-45EF-AB18-30DE4F6DBD6B}"/>
    <dgm:cxn modelId="{0BEFD6BF-204B-45C5-B8B9-4AD01B6B65E9}" type="presOf" srcId="{F815C4D1-7499-4161-B5BE-109D1885702E}" destId="{D7FB078B-EB72-44A0-82C3-CE8168BC651A}" srcOrd="0" destOrd="0" presId="urn:microsoft.com/office/officeart/2005/8/layout/hierarchy4"/>
    <dgm:cxn modelId="{0ED671D8-A1B0-4B6B-903B-F0BC3C0D2B06}" srcId="{41714F7F-D809-4150-9321-A891E08952EF}" destId="{F815C4D1-7499-4161-B5BE-109D1885702E}" srcOrd="0" destOrd="0" parTransId="{427A54AA-CE42-4A43-808F-A497173BE1AA}" sibTransId="{8CCE7BD8-8BD1-4F5E-8B72-D6B5BE6C70D6}"/>
    <dgm:cxn modelId="{02EFCFF1-7056-48B9-ACED-468DEC375C85}" srcId="{9142FD43-0375-45F5-8AF1-42DF32623CEB}" destId="{4CD164F4-D23E-48A9-9EFD-F656692680FE}" srcOrd="0" destOrd="0" parTransId="{6EB595D8-B8C4-4F4F-97E8-551E573A6608}" sibTransId="{E112E67F-47A9-49BF-B878-C0374041CC0D}"/>
    <dgm:cxn modelId="{A7467CF4-368A-4E43-BACE-753ECE1B5C88}" srcId="{D0AD3C31-8620-4B34-8C7B-8FB322B9B2F5}" destId="{41714F7F-D809-4150-9321-A891E08952EF}" srcOrd="0" destOrd="0" parTransId="{5850C33D-8F37-4E76-99DE-8DE737841121}" sibTransId="{E6E8C6F0-A871-4522-B667-C26B03C7B6D1}"/>
    <dgm:cxn modelId="{2B61F583-CDFC-4890-B2DB-9F27AA551437}" type="presParOf" srcId="{4F483156-AD60-4782-8128-19C757D05D29}" destId="{BFC05169-00AB-4D09-B044-FACAD3D09068}" srcOrd="0" destOrd="0" presId="urn:microsoft.com/office/officeart/2005/8/layout/hierarchy4"/>
    <dgm:cxn modelId="{8A931218-FBD1-441F-B07B-406B559A72FF}" type="presParOf" srcId="{BFC05169-00AB-4D09-B044-FACAD3D09068}" destId="{4EA41B01-137F-4392-9FE4-20BDE2ACABB5}" srcOrd="0" destOrd="0" presId="urn:microsoft.com/office/officeart/2005/8/layout/hierarchy4"/>
    <dgm:cxn modelId="{6921FE7B-6B69-45C6-8DD9-97DB7C446111}" type="presParOf" srcId="{BFC05169-00AB-4D09-B044-FACAD3D09068}" destId="{EFDEAE5D-D883-4A0F-A331-E32624353F99}" srcOrd="1" destOrd="0" presId="urn:microsoft.com/office/officeart/2005/8/layout/hierarchy4"/>
    <dgm:cxn modelId="{3B28E480-FFFD-4DB8-9540-2F928E19B2C6}" type="presParOf" srcId="{BFC05169-00AB-4D09-B044-FACAD3D09068}" destId="{D73286B0-78B7-4BD6-B8E0-D608C85A6319}" srcOrd="2" destOrd="0" presId="urn:microsoft.com/office/officeart/2005/8/layout/hierarchy4"/>
    <dgm:cxn modelId="{82DF1CB6-E738-44A8-A125-36F0A1F01493}" type="presParOf" srcId="{D73286B0-78B7-4BD6-B8E0-D608C85A6319}" destId="{8210B860-956C-4C83-9A27-AB302A1104C2}" srcOrd="0" destOrd="0" presId="urn:microsoft.com/office/officeart/2005/8/layout/hierarchy4"/>
    <dgm:cxn modelId="{26571D1C-5A10-4E01-BEBD-448E347E169A}" type="presParOf" srcId="{8210B860-956C-4C83-9A27-AB302A1104C2}" destId="{D7FB078B-EB72-44A0-82C3-CE8168BC651A}" srcOrd="0" destOrd="0" presId="urn:microsoft.com/office/officeart/2005/8/layout/hierarchy4"/>
    <dgm:cxn modelId="{4049CA5A-5DBF-4A49-8BD9-60F3444255F5}" type="presParOf" srcId="{8210B860-956C-4C83-9A27-AB302A1104C2}" destId="{7A914ACF-57E4-4324-9B4E-2DB03798437D}" srcOrd="1" destOrd="0" presId="urn:microsoft.com/office/officeart/2005/8/layout/hierarchy4"/>
    <dgm:cxn modelId="{EFACAA0B-D496-4839-947C-3D11BB6D25F1}" type="presParOf" srcId="{D73286B0-78B7-4BD6-B8E0-D608C85A6319}" destId="{BF2FCFBB-97B8-4BD5-B1E0-A03B1249ACE2}" srcOrd="1" destOrd="0" presId="urn:microsoft.com/office/officeart/2005/8/layout/hierarchy4"/>
    <dgm:cxn modelId="{0A111BEC-EA64-429D-9E54-DBEDD19AFA4C}" type="presParOf" srcId="{D73286B0-78B7-4BD6-B8E0-D608C85A6319}" destId="{B53DC019-C864-43B7-A8D9-040EA49F36DD}" srcOrd="2" destOrd="0" presId="urn:microsoft.com/office/officeart/2005/8/layout/hierarchy4"/>
    <dgm:cxn modelId="{E47211BF-1C6C-4E1D-A2DA-136CEFB8B86B}" type="presParOf" srcId="{B53DC019-C864-43B7-A8D9-040EA49F36DD}" destId="{733B01DE-A8CF-47F8-9D84-8E4F0D316D80}" srcOrd="0" destOrd="0" presId="urn:microsoft.com/office/officeart/2005/8/layout/hierarchy4"/>
    <dgm:cxn modelId="{B073120C-5F88-4852-8FC1-5485AAA5FD27}" type="presParOf" srcId="{B53DC019-C864-43B7-A8D9-040EA49F36DD}" destId="{C976EE25-60B9-4B6D-B9B6-56DECEA6167E}" srcOrd="1" destOrd="0" presId="urn:microsoft.com/office/officeart/2005/8/layout/hierarchy4"/>
    <dgm:cxn modelId="{E52587E3-F3F5-4D10-8570-6A7A45A23191}" type="presParOf" srcId="{D73286B0-78B7-4BD6-B8E0-D608C85A6319}" destId="{1CF047CE-4245-4238-BFA0-3B0D62E3A64C}" srcOrd="3" destOrd="0" presId="urn:microsoft.com/office/officeart/2005/8/layout/hierarchy4"/>
    <dgm:cxn modelId="{A6DA289D-AD5C-4E70-8109-48427EF392FB}" type="presParOf" srcId="{D73286B0-78B7-4BD6-B8E0-D608C85A6319}" destId="{B49290A6-3B25-4419-9B5C-52DFC38D8DD3}" srcOrd="4" destOrd="0" presId="urn:microsoft.com/office/officeart/2005/8/layout/hierarchy4"/>
    <dgm:cxn modelId="{BD00F081-2173-4288-84F5-EAD1B794C6A4}" type="presParOf" srcId="{B49290A6-3B25-4419-9B5C-52DFC38D8DD3}" destId="{2897237A-43B6-4205-B040-86B807DBF2AA}" srcOrd="0" destOrd="0" presId="urn:microsoft.com/office/officeart/2005/8/layout/hierarchy4"/>
    <dgm:cxn modelId="{B5F13EFF-DE53-485D-8756-B5F3B0AFFEA2}" type="presParOf" srcId="{B49290A6-3B25-4419-9B5C-52DFC38D8DD3}" destId="{9BDED1D6-A3E6-4F2D-AFF8-92CD5AE1E4D2}" srcOrd="1" destOrd="0" presId="urn:microsoft.com/office/officeart/2005/8/layout/hierarchy4"/>
    <dgm:cxn modelId="{0D21BCBA-AE7B-46F0-9C12-3F726D9250F1}" type="presParOf" srcId="{4F483156-AD60-4782-8128-19C757D05D29}" destId="{31DF2538-7E2D-4CEC-9626-489B8D66D2A8}" srcOrd="1" destOrd="0" presId="urn:microsoft.com/office/officeart/2005/8/layout/hierarchy4"/>
    <dgm:cxn modelId="{425E3E34-2124-4F41-92BD-E50B8C2AA317}" type="presParOf" srcId="{4F483156-AD60-4782-8128-19C757D05D29}" destId="{D15932F7-EE58-4461-B5D3-4D77F1243BC7}" srcOrd="2" destOrd="0" presId="urn:microsoft.com/office/officeart/2005/8/layout/hierarchy4"/>
    <dgm:cxn modelId="{32F72FEC-D5CB-4DE1-B52E-4EE6EF1D0FE2}" type="presParOf" srcId="{D15932F7-EE58-4461-B5D3-4D77F1243BC7}" destId="{FB26097A-C67E-4F08-9B78-1C4D69381798}" srcOrd="0" destOrd="0" presId="urn:microsoft.com/office/officeart/2005/8/layout/hierarchy4"/>
    <dgm:cxn modelId="{EBD7D6D6-CF3D-44F8-A68E-9CBF141C6147}" type="presParOf" srcId="{D15932F7-EE58-4461-B5D3-4D77F1243BC7}" destId="{76CC8A5F-2A25-4142-99AB-5D91E959D0DD}" srcOrd="1" destOrd="0" presId="urn:microsoft.com/office/officeart/2005/8/layout/hierarchy4"/>
    <dgm:cxn modelId="{CC11B759-6F72-43AE-9851-7924D5D602CB}" type="presParOf" srcId="{D15932F7-EE58-4461-B5D3-4D77F1243BC7}" destId="{8D1888A2-35B1-46E5-9700-3191A3C4CF8F}" srcOrd="2" destOrd="0" presId="urn:microsoft.com/office/officeart/2005/8/layout/hierarchy4"/>
    <dgm:cxn modelId="{979ECB88-A5E2-45BD-9C14-F2B8B68453FE}" type="presParOf" srcId="{8D1888A2-35B1-46E5-9700-3191A3C4CF8F}" destId="{9C6BBA14-0648-4D88-A262-8810AD945139}" srcOrd="0" destOrd="0" presId="urn:microsoft.com/office/officeart/2005/8/layout/hierarchy4"/>
    <dgm:cxn modelId="{DF297033-E0FF-43D4-BFCC-4DC54DD06961}" type="presParOf" srcId="{9C6BBA14-0648-4D88-A262-8810AD945139}" destId="{7A8C356E-F7CA-46CC-AB33-70BB9C7F16CF}" srcOrd="0" destOrd="0" presId="urn:microsoft.com/office/officeart/2005/8/layout/hierarchy4"/>
    <dgm:cxn modelId="{2B3C2495-D1EF-4E02-BB71-C0BF1A58D72F}" type="presParOf" srcId="{9C6BBA14-0648-4D88-A262-8810AD945139}" destId="{F2D5D510-5718-4C58-B318-E18CBCD3D19C}" srcOrd="1" destOrd="0" presId="urn:microsoft.com/office/officeart/2005/8/layout/hierarchy4"/>
    <dgm:cxn modelId="{BEA1D015-91E1-4664-A870-E1C0F9BA0B59}" type="presParOf" srcId="{8D1888A2-35B1-46E5-9700-3191A3C4CF8F}" destId="{276DB97B-FEE2-4CF8-AA7E-2F96758F8892}" srcOrd="1" destOrd="0" presId="urn:microsoft.com/office/officeart/2005/8/layout/hierarchy4"/>
    <dgm:cxn modelId="{3EC263B5-286B-430C-BD05-8630919C2F80}" type="presParOf" srcId="{8D1888A2-35B1-46E5-9700-3191A3C4CF8F}" destId="{C26D4FC9-4087-4A7B-8B0B-D6E2B4C646E4}" srcOrd="2" destOrd="0" presId="urn:microsoft.com/office/officeart/2005/8/layout/hierarchy4"/>
    <dgm:cxn modelId="{8DB3D33D-4EC1-4D41-B530-EA8DCBF00B63}" type="presParOf" srcId="{C26D4FC9-4087-4A7B-8B0B-D6E2B4C646E4}" destId="{DB514942-9E71-4AF2-921E-FB96BD6F8221}" srcOrd="0" destOrd="0" presId="urn:microsoft.com/office/officeart/2005/8/layout/hierarchy4"/>
    <dgm:cxn modelId="{7C271231-EC38-44B4-813C-F44B409C0FDE}" type="presParOf" srcId="{C26D4FC9-4087-4A7B-8B0B-D6E2B4C646E4}" destId="{D11CA503-9096-4B32-AFAD-6E4CF4481D4D}" srcOrd="1" destOrd="0" presId="urn:microsoft.com/office/officeart/2005/8/layout/hierarchy4"/>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DACAF-A415-4BE9-9003-02556226B6AD}">
      <dsp:nvSpPr>
        <dsp:cNvPr id="0" name=""/>
        <dsp:cNvSpPr/>
      </dsp:nvSpPr>
      <dsp:spPr>
        <a:xfrm>
          <a:off x="0" y="0"/>
          <a:ext cx="2672049" cy="4013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Aptos Display" panose="020B0004020202020204" pitchFamily="34" charset="0"/>
              <a:cs typeface="Segoe UI" panose="020B0502040204020203" pitchFamily="34" charset="0"/>
            </a:rPr>
            <a:t>Factores microeconómicos</a:t>
          </a:r>
        </a:p>
      </dsp:txBody>
      <dsp:txXfrm>
        <a:off x="0" y="0"/>
        <a:ext cx="2672049" cy="1203960"/>
      </dsp:txXfrm>
    </dsp:sp>
    <dsp:sp modelId="{D9E9F47A-4368-4198-B43A-0D05108C34A0}">
      <dsp:nvSpPr>
        <dsp:cNvPr id="0" name=""/>
        <dsp:cNvSpPr/>
      </dsp:nvSpPr>
      <dsp:spPr>
        <a:xfrm>
          <a:off x="134854" y="1205136"/>
          <a:ext cx="2404951" cy="1210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ptos Display" panose="020B0004020202020204" pitchFamily="34" charset="0"/>
              <a:cs typeface="Segoe UI" panose="020B0502040204020203" pitchFamily="34" charset="0"/>
            </a:rPr>
            <a:t>Condiciones y recursos del hogar</a:t>
          </a:r>
          <a:br>
            <a:rPr lang="es-ES" sz="1300" kern="1200" dirty="0">
              <a:latin typeface="Aptos Display" panose="020B0004020202020204" pitchFamily="34" charset="0"/>
              <a:cs typeface="Segoe UI" panose="020B0502040204020203" pitchFamily="34" charset="0"/>
            </a:rPr>
          </a:br>
          <a:br>
            <a:rPr lang="es-ES" sz="1300" kern="1200" dirty="0">
              <a:latin typeface="Aptos Display" panose="020B0004020202020204" pitchFamily="34" charset="0"/>
              <a:cs typeface="Segoe UI" panose="020B0502040204020203" pitchFamily="34" charset="0"/>
            </a:rPr>
          </a:br>
          <a:r>
            <a:rPr lang="es-ES" sz="1300" kern="1200" dirty="0">
              <a:latin typeface="Aptos Display" panose="020B0004020202020204" pitchFamily="34" charset="0"/>
              <a:cs typeface="Segoe UI" panose="020B0502040204020203" pitchFamily="34" charset="0"/>
            </a:rPr>
            <a:t>Ingresos</a:t>
          </a:r>
          <a:br>
            <a:rPr lang="es-ES" sz="1300" kern="1200" dirty="0">
              <a:latin typeface="Aptos Display" panose="020B0004020202020204" pitchFamily="34" charset="0"/>
              <a:cs typeface="Segoe UI" panose="020B0502040204020203" pitchFamily="34" charset="0"/>
            </a:rPr>
          </a:br>
          <a:r>
            <a:rPr lang="es-ES" sz="1300" kern="1200" dirty="0">
              <a:latin typeface="Aptos Display" panose="020B0004020202020204" pitchFamily="34" charset="0"/>
              <a:cs typeface="Segoe UI" panose="020B0502040204020203" pitchFamily="34" charset="0"/>
            </a:rPr>
            <a:t>Tiempo</a:t>
          </a:r>
          <a:br>
            <a:rPr lang="es-ES" sz="1300" kern="1200" dirty="0">
              <a:latin typeface="Aptos Display" panose="020B0004020202020204" pitchFamily="34" charset="0"/>
              <a:cs typeface="Segoe UI" panose="020B0502040204020203" pitchFamily="34" charset="0"/>
            </a:rPr>
          </a:br>
          <a:r>
            <a:rPr lang="es-ES" sz="1300" kern="1200" dirty="0">
              <a:latin typeface="Aptos Display" panose="020B0004020202020204" pitchFamily="34" charset="0"/>
              <a:cs typeface="Segoe UI" panose="020B0502040204020203" pitchFamily="34" charset="0"/>
            </a:rPr>
            <a:t>Capital humano</a:t>
          </a:r>
        </a:p>
      </dsp:txBody>
      <dsp:txXfrm>
        <a:off x="170295" y="1240577"/>
        <a:ext cx="2334069" cy="1139152"/>
      </dsp:txXfrm>
    </dsp:sp>
    <dsp:sp modelId="{E0CA1A16-45D0-441D-8BFA-1E3862DF16F3}">
      <dsp:nvSpPr>
        <dsp:cNvPr id="0" name=""/>
        <dsp:cNvSpPr/>
      </dsp:nvSpPr>
      <dsp:spPr>
        <a:xfrm>
          <a:off x="268510" y="2601330"/>
          <a:ext cx="2137639" cy="1210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ptos Display" panose="020B0004020202020204" pitchFamily="34" charset="0"/>
              <a:cs typeface="Segoe UI" panose="020B0502040204020203" pitchFamily="34" charset="0"/>
            </a:rPr>
            <a:t>Atributos individuales</a:t>
          </a:r>
          <a:br>
            <a:rPr lang="es-ES" sz="1400" kern="1200" dirty="0">
              <a:latin typeface="Aptos Display" panose="020B0004020202020204" pitchFamily="34" charset="0"/>
              <a:cs typeface="Segoe UI" panose="020B0502040204020203" pitchFamily="34" charset="0"/>
            </a:rPr>
          </a:br>
          <a:br>
            <a:rPr lang="es-ES" sz="1400" kern="1200" dirty="0">
              <a:latin typeface="Aptos Display" panose="020B0004020202020204" pitchFamily="34" charset="0"/>
              <a:cs typeface="Segoe UI" panose="020B0502040204020203" pitchFamily="34" charset="0"/>
            </a:rPr>
          </a:br>
          <a:r>
            <a:rPr lang="es-ES" sz="1400" kern="1200" dirty="0">
              <a:latin typeface="Aptos Display" panose="020B0004020202020204" pitchFamily="34" charset="0"/>
              <a:cs typeface="Segoe UI" panose="020B0502040204020203" pitchFamily="34" charset="0"/>
            </a:rPr>
            <a:t>Edad</a:t>
          </a:r>
          <a:br>
            <a:rPr lang="es-ES" sz="1400" kern="1200" dirty="0">
              <a:latin typeface="Aptos Display" panose="020B0004020202020204" pitchFamily="34" charset="0"/>
              <a:cs typeface="Segoe UI" panose="020B0502040204020203" pitchFamily="34" charset="0"/>
            </a:rPr>
          </a:br>
          <a:r>
            <a:rPr lang="es-ES" sz="1400" kern="1200" dirty="0">
              <a:latin typeface="Aptos Display" panose="020B0004020202020204" pitchFamily="34" charset="0"/>
              <a:cs typeface="Segoe UI" panose="020B0502040204020203" pitchFamily="34" charset="0"/>
            </a:rPr>
            <a:t>Género</a:t>
          </a:r>
        </a:p>
      </dsp:txBody>
      <dsp:txXfrm>
        <a:off x="303951" y="2636771"/>
        <a:ext cx="2066757" cy="1139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FDDF9-CF1C-4DCE-8B64-D80970696AEC}">
      <dsp:nvSpPr>
        <dsp:cNvPr id="0" name=""/>
        <dsp:cNvSpPr/>
      </dsp:nvSpPr>
      <dsp:spPr>
        <a:xfrm>
          <a:off x="24185" y="0"/>
          <a:ext cx="1259731" cy="861952"/>
        </a:xfrm>
        <a:prstGeom prst="roundRect">
          <a:avLst>
            <a:gd name="adj" fmla="val 10000"/>
          </a:avLst>
        </a:prstGeom>
        <a:solidFill>
          <a:schemeClr val="accent5">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Preferencias/</a:t>
          </a:r>
        </a:p>
        <a:p>
          <a:pPr marL="0" lvl="0" indent="0" algn="ctr" defTabSz="6223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gustos</a:t>
          </a:r>
        </a:p>
      </dsp:txBody>
      <dsp:txXfrm>
        <a:off x="49431" y="25246"/>
        <a:ext cx="1209239" cy="811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FDDF9-CF1C-4DCE-8B64-D80970696AEC}">
      <dsp:nvSpPr>
        <dsp:cNvPr id="0" name=""/>
        <dsp:cNvSpPr/>
      </dsp:nvSpPr>
      <dsp:spPr>
        <a:xfrm>
          <a:off x="108319" y="437343"/>
          <a:ext cx="2522457" cy="863992"/>
        </a:xfrm>
        <a:prstGeom prst="roundRect">
          <a:avLst>
            <a:gd name="adj" fmla="val 10000"/>
          </a:avLst>
        </a:prstGeom>
        <a:solidFill>
          <a:schemeClr val="accent5">
            <a:lumMod val="40000"/>
            <a:lumOff val="6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Restricciones y recursos disponibles</a:t>
          </a:r>
          <a:br>
            <a:rPr lang="es-ES" sz="1200" b="1" kern="1200" dirty="0">
              <a:latin typeface="Aptos Display" panose="020B0004020202020204" pitchFamily="34" charset="0"/>
              <a:cs typeface="Segoe UI" panose="020B0502040204020203" pitchFamily="34" charset="0"/>
            </a:rPr>
          </a:br>
          <a:r>
            <a:rPr lang="es-ES" sz="1200" b="0" kern="1200" dirty="0">
              <a:latin typeface="Aptos Display" panose="020B0004020202020204" pitchFamily="34" charset="0"/>
              <a:cs typeface="Segoe UI" panose="020B0502040204020203" pitchFamily="34" charset="0"/>
            </a:rPr>
            <a:t>(Tiempo renta, capital humano, otros)</a:t>
          </a:r>
        </a:p>
      </dsp:txBody>
      <dsp:txXfrm>
        <a:off x="133624" y="462648"/>
        <a:ext cx="2471847" cy="813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03D27-6326-432A-B22A-109304731B85}">
      <dsp:nvSpPr>
        <dsp:cNvPr id="0" name=""/>
        <dsp:cNvSpPr/>
      </dsp:nvSpPr>
      <dsp:spPr>
        <a:xfrm>
          <a:off x="79" y="1169721"/>
          <a:ext cx="3094109" cy="3218618"/>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Aptos Display" panose="020B0004020202020204" pitchFamily="34" charset="0"/>
              <a:cs typeface="Segoe UI" panose="020B0502040204020203" pitchFamily="34" charset="0"/>
            </a:rPr>
            <a:t>Conjunto de datos</a:t>
          </a:r>
        </a:p>
        <a:p>
          <a:pPr marL="0" lvl="0" indent="0" algn="ctr" defTabSz="889000">
            <a:lnSpc>
              <a:spcPct val="90000"/>
            </a:lnSpc>
            <a:spcBef>
              <a:spcPct val="0"/>
            </a:spcBef>
            <a:spcAft>
              <a:spcPct val="35000"/>
            </a:spcAft>
            <a:buNone/>
          </a:pPr>
          <a:r>
            <a:rPr lang="es-ES" sz="1600" b="1" kern="1200" dirty="0">
              <a:latin typeface="Aptos Display" panose="020B0004020202020204" pitchFamily="34" charset="0"/>
              <a:cs typeface="Segoe UI" panose="020B0502040204020203" pitchFamily="34" charset="0"/>
            </a:rPr>
            <a:t>Encuestas Cartagena Cómo Vamos </a:t>
          </a:r>
        </a:p>
        <a:p>
          <a:pPr marL="0" lvl="0" indent="0" algn="ctr" defTabSz="8890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(2008-2019, 2023)</a:t>
          </a:r>
        </a:p>
        <a:p>
          <a:pPr marL="0" lvl="0" indent="0" algn="ctr" defTabSz="8890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 </a:t>
          </a:r>
        </a:p>
        <a:p>
          <a:pPr marL="0" lvl="0" indent="0" algn="ctr" defTabSz="889000">
            <a:lnSpc>
              <a:spcPct val="90000"/>
            </a:lnSpc>
            <a:spcBef>
              <a:spcPct val="0"/>
            </a:spcBef>
            <a:spcAft>
              <a:spcPct val="35000"/>
            </a:spcAft>
            <a:buNone/>
          </a:pPr>
          <a:r>
            <a:rPr lang="es-ES" sz="1600" b="1" kern="1200" dirty="0">
              <a:latin typeface="Aptos Display" panose="020B0004020202020204" pitchFamily="34" charset="0"/>
              <a:cs typeface="Segoe UI" panose="020B0502040204020203" pitchFamily="34" charset="0"/>
            </a:rPr>
            <a:t>Variables macroeconómicas </a:t>
          </a:r>
        </a:p>
        <a:p>
          <a:pPr marL="0" lvl="0" indent="0" algn="ctr" defTabSz="889000">
            <a:lnSpc>
              <a:spcPct val="90000"/>
            </a:lnSpc>
            <a:spcBef>
              <a:spcPct val="0"/>
            </a:spcBef>
            <a:spcAft>
              <a:spcPct val="35000"/>
            </a:spcAft>
            <a:buNone/>
          </a:pPr>
          <a:r>
            <a:rPr lang="es-ES" sz="1200" b="1" kern="1200" dirty="0">
              <a:latin typeface="Aptos Display" panose="020B0004020202020204" pitchFamily="34" charset="0"/>
              <a:cs typeface="Segoe UI" panose="020B0502040204020203" pitchFamily="34" charset="0"/>
            </a:rPr>
            <a:t>(fuentes oficiales)</a:t>
          </a:r>
        </a:p>
      </dsp:txBody>
      <dsp:txXfrm>
        <a:off x="453201" y="1641077"/>
        <a:ext cx="2187865" cy="2275906"/>
      </dsp:txXfrm>
    </dsp:sp>
    <dsp:sp modelId="{8B373F58-DCA4-4B34-852F-3FC4578F073E}">
      <dsp:nvSpPr>
        <dsp:cNvPr id="0" name=""/>
        <dsp:cNvSpPr/>
      </dsp:nvSpPr>
      <dsp:spPr>
        <a:xfrm>
          <a:off x="3288951" y="2324225"/>
          <a:ext cx="960471" cy="90961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Aptos Display" panose="020B0004020202020204" pitchFamily="34" charset="0"/>
            <a:cs typeface="Segoe UI" panose="020B0502040204020203" pitchFamily="34" charset="0"/>
          </a:endParaRPr>
        </a:p>
      </dsp:txBody>
      <dsp:txXfrm>
        <a:off x="3416261" y="2672060"/>
        <a:ext cx="705851" cy="213940"/>
      </dsp:txXfrm>
    </dsp:sp>
    <dsp:sp modelId="{7A3AF774-6912-433C-A9A1-17DB8A1E3CC9}">
      <dsp:nvSpPr>
        <dsp:cNvPr id="0" name=""/>
        <dsp:cNvSpPr/>
      </dsp:nvSpPr>
      <dsp:spPr>
        <a:xfrm>
          <a:off x="4444185" y="1458207"/>
          <a:ext cx="2764284" cy="2641646"/>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ptos Display" panose="020B0004020202020204" pitchFamily="34" charset="0"/>
              <a:cs typeface="Segoe UI" panose="020B0502040204020203" pitchFamily="34" charset="0"/>
            </a:rPr>
            <a:t>Estrategia empírica</a:t>
          </a:r>
        </a:p>
        <a:p>
          <a:pPr marL="0" lvl="0" indent="0" algn="ctr" defTabSz="1066800">
            <a:lnSpc>
              <a:spcPct val="90000"/>
            </a:lnSpc>
            <a:spcBef>
              <a:spcPct val="0"/>
            </a:spcBef>
            <a:spcAft>
              <a:spcPct val="35000"/>
            </a:spcAft>
            <a:buNone/>
          </a:pPr>
          <a:r>
            <a:rPr lang="es-ES" sz="1800" b="1" kern="1200" dirty="0">
              <a:latin typeface="Aptos Display" panose="020B0004020202020204" pitchFamily="34" charset="0"/>
              <a:cs typeface="Segoe UI" panose="020B0502040204020203" pitchFamily="34" charset="0"/>
            </a:rPr>
            <a:t>Seudopanel (cohortes)</a:t>
          </a:r>
        </a:p>
      </dsp:txBody>
      <dsp:txXfrm>
        <a:off x="4849005" y="1845067"/>
        <a:ext cx="1954644" cy="1867926"/>
      </dsp:txXfrm>
    </dsp:sp>
    <dsp:sp modelId="{CEBD06BC-8AA5-4595-8AAB-C5DA9B934F0A}">
      <dsp:nvSpPr>
        <dsp:cNvPr id="0" name=""/>
        <dsp:cNvSpPr/>
      </dsp:nvSpPr>
      <dsp:spPr>
        <a:xfrm>
          <a:off x="7403232" y="2275242"/>
          <a:ext cx="796383" cy="1007576"/>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s-ES" sz="3500" b="1" kern="1200">
            <a:latin typeface="Aptos Display" panose="020B0004020202020204" pitchFamily="34" charset="0"/>
            <a:cs typeface="Segoe UI" panose="020B0502040204020203" pitchFamily="34" charset="0"/>
          </a:endParaRPr>
        </a:p>
      </dsp:txBody>
      <dsp:txXfrm>
        <a:off x="7403232" y="2527136"/>
        <a:ext cx="597287" cy="503788"/>
      </dsp:txXfrm>
    </dsp:sp>
    <dsp:sp modelId="{206D6D55-1485-48A4-B129-CE96F961FD3D}">
      <dsp:nvSpPr>
        <dsp:cNvPr id="0" name=""/>
        <dsp:cNvSpPr/>
      </dsp:nvSpPr>
      <dsp:spPr>
        <a:xfrm>
          <a:off x="8394378" y="827675"/>
          <a:ext cx="3245914" cy="3902709"/>
        </a:xfrm>
        <a:prstGeom prst="roundRect">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latin typeface="Aptos Display" panose="020B0004020202020204" pitchFamily="34" charset="0"/>
              <a:cs typeface="Segoe UI" panose="020B0502040204020203" pitchFamily="34" charset="0"/>
            </a:rPr>
            <a:t>Resultados</a:t>
          </a:r>
        </a:p>
        <a:p>
          <a:pPr marL="0" lvl="0" indent="0" algn="ctr" defTabSz="1778000">
            <a:lnSpc>
              <a:spcPct val="90000"/>
            </a:lnSpc>
            <a:spcBef>
              <a:spcPct val="0"/>
            </a:spcBef>
            <a:spcAft>
              <a:spcPct val="35000"/>
            </a:spcAft>
            <a:buNone/>
          </a:pPr>
          <a:endParaRPr lang="es-ES" sz="2000" b="1" kern="1200" dirty="0">
            <a:latin typeface="Aptos Display" panose="020B0004020202020204" pitchFamily="34" charset="0"/>
            <a:cs typeface="Segoe UI" panose="020B0502040204020203" pitchFamily="34" charset="0"/>
          </a:endParaRPr>
        </a:p>
        <a:p>
          <a:pPr marL="0" lvl="0" indent="0" algn="ctr" defTabSz="1778000">
            <a:lnSpc>
              <a:spcPct val="90000"/>
            </a:lnSpc>
            <a:spcBef>
              <a:spcPct val="0"/>
            </a:spcBef>
            <a:spcAft>
              <a:spcPct val="35000"/>
            </a:spcAft>
            <a:buNone/>
          </a:pPr>
          <a:r>
            <a:rPr lang="es-ES" sz="2000" b="1" u="none" kern="1200" dirty="0">
              <a:latin typeface="Aptos Display" panose="020B0004020202020204" pitchFamily="34" charset="0"/>
              <a:cs typeface="Segoe UI" panose="020B0502040204020203" pitchFamily="34" charset="0"/>
            </a:rPr>
            <a:t>Tipo de actividades: </a:t>
          </a:r>
        </a:p>
        <a:p>
          <a:pPr marL="0" lvl="0" indent="0" algn="ctr" defTabSz="1778000">
            <a:lnSpc>
              <a:spcPct val="90000"/>
            </a:lnSpc>
            <a:spcBef>
              <a:spcPct val="0"/>
            </a:spcBef>
            <a:spcAft>
              <a:spcPct val="35000"/>
            </a:spcAft>
            <a:buNone/>
          </a:pPr>
          <a:r>
            <a:rPr lang="es-ES" sz="1600" b="1" kern="1200" dirty="0">
              <a:latin typeface="Aptos Display" panose="020B0004020202020204" pitchFamily="34" charset="0"/>
              <a:cs typeface="Segoe UI" panose="020B0502040204020203" pitchFamily="34" charset="0"/>
            </a:rPr>
            <a:t>Asistencia a parques</a:t>
          </a:r>
          <a:br>
            <a:rPr lang="es-ES" sz="1600" b="1" kern="1200" dirty="0">
              <a:latin typeface="Aptos Display" panose="020B0004020202020204" pitchFamily="34" charset="0"/>
              <a:cs typeface="Segoe UI" panose="020B0502040204020203" pitchFamily="34" charset="0"/>
            </a:rPr>
          </a:br>
          <a:r>
            <a:rPr lang="es-ES" sz="1600" b="1" kern="1200" dirty="0">
              <a:latin typeface="Aptos Display" panose="020B0004020202020204" pitchFamily="34" charset="0"/>
              <a:cs typeface="Segoe UI" panose="020B0502040204020203" pitchFamily="34" charset="0"/>
            </a:rPr>
            <a:t>Visita a playas</a:t>
          </a:r>
          <a:br>
            <a:rPr lang="es-ES" sz="1600" b="1" kern="1200" dirty="0">
              <a:latin typeface="Aptos Display" panose="020B0004020202020204" pitchFamily="34" charset="0"/>
              <a:cs typeface="Segoe UI" panose="020B0502040204020203" pitchFamily="34" charset="0"/>
            </a:rPr>
          </a:br>
          <a:r>
            <a:rPr lang="es-ES" sz="1600" b="1" kern="1200" dirty="0">
              <a:latin typeface="Aptos Display" panose="020B0004020202020204" pitchFamily="34" charset="0"/>
              <a:cs typeface="Segoe UI" panose="020B0502040204020203" pitchFamily="34" charset="0"/>
            </a:rPr>
            <a:t>Uso de la ciclovía</a:t>
          </a:r>
        </a:p>
      </dsp:txBody>
      <dsp:txXfrm>
        <a:off x="8552830" y="986127"/>
        <a:ext cx="2929010" cy="3585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41B01-137F-4392-9FE4-20BDE2ACABB5}">
      <dsp:nvSpPr>
        <dsp:cNvPr id="0" name=""/>
        <dsp:cNvSpPr/>
      </dsp:nvSpPr>
      <dsp:spPr>
        <a:xfrm>
          <a:off x="5217" y="693"/>
          <a:ext cx="6399837" cy="1808039"/>
        </a:xfrm>
        <a:prstGeom prst="roundRect">
          <a:avLst>
            <a:gd name="adj" fmla="val 10000"/>
          </a:avLst>
        </a:prstGeom>
        <a:solidFill>
          <a:schemeClr val="lt1"/>
        </a:solidFill>
        <a:ln w="381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effectLst/>
              <a:latin typeface="Aptos Display" panose="020B0004020202020204" pitchFamily="34" charset="0"/>
              <a:ea typeface="Calibri" panose="020F0502020204030204" pitchFamily="34" charset="0"/>
              <a:cs typeface="Segoe UI" panose="020B0502040204020203" pitchFamily="34" charset="0"/>
            </a:rPr>
            <a:t>Las variables de </a:t>
          </a:r>
          <a:r>
            <a:rPr lang="es-MX" sz="2400" b="1" kern="1200" dirty="0">
              <a:effectLst/>
              <a:latin typeface="Aptos Display" panose="020B0004020202020204" pitchFamily="34" charset="0"/>
              <a:ea typeface="Calibri" panose="020F0502020204030204" pitchFamily="34" charset="0"/>
              <a:cs typeface="Segoe UI" panose="020B0502040204020203" pitchFamily="34" charset="0"/>
            </a:rPr>
            <a:t>uso del tiempo </a:t>
          </a:r>
          <a:r>
            <a:rPr lang="es-MX" sz="2400" kern="1200" dirty="0">
              <a:effectLst/>
              <a:latin typeface="Aptos Display" panose="020B0004020202020204" pitchFamily="34" charset="0"/>
              <a:ea typeface="Calibri" panose="020F0502020204030204" pitchFamily="34" charset="0"/>
              <a:cs typeface="Segoe UI" panose="020B0502040204020203" pitchFamily="34" charset="0"/>
            </a:rPr>
            <a:t>(2010-2015)</a:t>
          </a:r>
          <a:endParaRPr lang="es-ES" sz="2400" kern="1200" dirty="0">
            <a:latin typeface="Aptos Display" panose="020B0004020202020204" pitchFamily="34" charset="0"/>
            <a:cs typeface="Segoe UI" panose="020B0502040204020203" pitchFamily="34" charset="0"/>
          </a:endParaRPr>
        </a:p>
      </dsp:txBody>
      <dsp:txXfrm>
        <a:off x="58173" y="53649"/>
        <a:ext cx="6293925" cy="1702127"/>
      </dsp:txXfrm>
    </dsp:sp>
    <dsp:sp modelId="{D7FB078B-EB72-44A0-82C3-CE8168BC651A}">
      <dsp:nvSpPr>
        <dsp:cNvPr id="0" name=""/>
        <dsp:cNvSpPr/>
      </dsp:nvSpPr>
      <dsp:spPr>
        <a:xfrm>
          <a:off x="5217" y="2093820"/>
          <a:ext cx="2020150" cy="1808039"/>
        </a:xfrm>
        <a:prstGeom prst="roundRect">
          <a:avLst>
            <a:gd name="adj" fmla="val 10000"/>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El efecto marginal de asistir a </a:t>
          </a:r>
          <a:r>
            <a:rPr lang="es-MX" sz="1600" b="1" kern="1200" dirty="0">
              <a:effectLst/>
              <a:latin typeface="Aptos Display" panose="020B0004020202020204" pitchFamily="34" charset="0"/>
              <a:ea typeface="Calibri" panose="020F0502020204030204" pitchFamily="34" charset="0"/>
              <a:cs typeface="Segoe UI" panose="020B0502040204020203" pitchFamily="34" charset="0"/>
            </a:rPr>
            <a:t>playas o visitar parques </a:t>
          </a: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es mayor en quienes </a:t>
          </a:r>
          <a:r>
            <a:rPr lang="es-MX" sz="1600" b="1" kern="1200" dirty="0">
              <a:effectLst/>
              <a:latin typeface="Aptos Display" panose="020B0004020202020204" pitchFamily="34" charset="0"/>
              <a:ea typeface="Calibri" panose="020F0502020204030204" pitchFamily="34" charset="0"/>
              <a:cs typeface="Segoe UI" panose="020B0502040204020203" pitchFamily="34" charset="0"/>
            </a:rPr>
            <a:t>estudian y trabajan</a:t>
          </a: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 </a:t>
          </a:r>
          <a:endParaRPr lang="es-ES" sz="1600" kern="1200" dirty="0">
            <a:latin typeface="Aptos Display" panose="020B0004020202020204" pitchFamily="34" charset="0"/>
            <a:cs typeface="Segoe UI" panose="020B0502040204020203" pitchFamily="34" charset="0"/>
          </a:endParaRPr>
        </a:p>
      </dsp:txBody>
      <dsp:txXfrm>
        <a:off x="58173" y="2146776"/>
        <a:ext cx="1914238" cy="1702127"/>
      </dsp:txXfrm>
    </dsp:sp>
    <dsp:sp modelId="{733B01DE-A8CF-47F8-9D84-8E4F0D316D80}">
      <dsp:nvSpPr>
        <dsp:cNvPr id="0" name=""/>
        <dsp:cNvSpPr/>
      </dsp:nvSpPr>
      <dsp:spPr>
        <a:xfrm>
          <a:off x="2195060" y="2093820"/>
          <a:ext cx="2020150" cy="1808039"/>
        </a:xfrm>
        <a:prstGeom prst="roundRect">
          <a:avLst>
            <a:gd name="adj" fmla="val 10000"/>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Quienes </a:t>
          </a:r>
          <a:r>
            <a:rPr lang="es-MX" sz="1600" b="1" kern="1200" dirty="0">
              <a:effectLst/>
              <a:latin typeface="Aptos Display" panose="020B0004020202020204" pitchFamily="34" charset="0"/>
              <a:ea typeface="Calibri" panose="020F0502020204030204" pitchFamily="34" charset="0"/>
              <a:cs typeface="Segoe UI" panose="020B0502040204020203" pitchFamily="34" charset="0"/>
            </a:rPr>
            <a:t>sólo estudian </a:t>
          </a: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tienen </a:t>
          </a:r>
          <a:r>
            <a:rPr lang="es-MX" sz="1600" b="1" kern="1200" dirty="0">
              <a:effectLst/>
              <a:latin typeface="Aptos Display" panose="020B0004020202020204" pitchFamily="34" charset="0"/>
              <a:ea typeface="Calibri" panose="020F0502020204030204" pitchFamily="34" charset="0"/>
              <a:cs typeface="Segoe UI" panose="020B0502040204020203" pitchFamily="34" charset="0"/>
            </a:rPr>
            <a:t>mayor probabilidad de asistir a playa.</a:t>
          </a:r>
        </a:p>
      </dsp:txBody>
      <dsp:txXfrm>
        <a:off x="2248016" y="2146776"/>
        <a:ext cx="1914238" cy="1702127"/>
      </dsp:txXfrm>
    </dsp:sp>
    <dsp:sp modelId="{2897237A-43B6-4205-B040-86B807DBF2AA}">
      <dsp:nvSpPr>
        <dsp:cNvPr id="0" name=""/>
        <dsp:cNvSpPr/>
      </dsp:nvSpPr>
      <dsp:spPr>
        <a:xfrm>
          <a:off x="4384904" y="2093820"/>
          <a:ext cx="2020150" cy="1808039"/>
        </a:xfrm>
        <a:prstGeom prst="roundRect">
          <a:avLst>
            <a:gd name="adj" fmla="val 10000"/>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En el caso de la ciclovía no son determinantes. </a:t>
          </a:r>
        </a:p>
      </dsp:txBody>
      <dsp:txXfrm>
        <a:off x="4437860" y="2146776"/>
        <a:ext cx="1914238" cy="1702127"/>
      </dsp:txXfrm>
    </dsp:sp>
    <dsp:sp modelId="{FB26097A-C67E-4F08-9B78-1C4D69381798}">
      <dsp:nvSpPr>
        <dsp:cNvPr id="0" name=""/>
        <dsp:cNvSpPr/>
      </dsp:nvSpPr>
      <dsp:spPr>
        <a:xfrm>
          <a:off x="6744440" y="693"/>
          <a:ext cx="4209994" cy="1808039"/>
        </a:xfrm>
        <a:prstGeom prst="roundRect">
          <a:avLst>
            <a:gd name="adj" fmla="val 10000"/>
          </a:avLst>
        </a:prstGeom>
        <a:solidFill>
          <a:schemeClr val="lt1"/>
        </a:solidFill>
        <a:ln w="381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latin typeface="Aptos Display" panose="020B0004020202020204" pitchFamily="34" charset="0"/>
              <a:ea typeface="Calibri" panose="020F0502020204030204" pitchFamily="34" charset="0"/>
              <a:cs typeface="Segoe UI" panose="020B0502040204020203" pitchFamily="34" charset="0"/>
            </a:rPr>
            <a:t>La participación en actividades </a:t>
          </a:r>
          <a:r>
            <a:rPr lang="es-MX" sz="2000" kern="1200" dirty="0">
              <a:effectLst/>
              <a:latin typeface="Aptos Display" panose="020B0004020202020204" pitchFamily="34" charset="0"/>
              <a:ea typeface="Calibri" panose="020F0502020204030204" pitchFamily="34" charset="0"/>
              <a:cs typeface="Segoe UI" panose="020B0502040204020203" pitchFamily="34" charset="0"/>
            </a:rPr>
            <a:t>culturales, deportivas y como espectadores de actividades deportivas</a:t>
          </a:r>
          <a:endParaRPr lang="es-ES" sz="2000" kern="1200" dirty="0">
            <a:latin typeface="Aptos Display" panose="020B0004020202020204" pitchFamily="34" charset="0"/>
            <a:cs typeface="Segoe UI" panose="020B0502040204020203" pitchFamily="34" charset="0"/>
          </a:endParaRPr>
        </a:p>
      </dsp:txBody>
      <dsp:txXfrm>
        <a:off x="6797396" y="53649"/>
        <a:ext cx="4104082" cy="1702127"/>
      </dsp:txXfrm>
    </dsp:sp>
    <dsp:sp modelId="{7A8C356E-F7CA-46CC-AB33-70BB9C7F16CF}">
      <dsp:nvSpPr>
        <dsp:cNvPr id="0" name=""/>
        <dsp:cNvSpPr/>
      </dsp:nvSpPr>
      <dsp:spPr>
        <a:xfrm>
          <a:off x="6744440" y="2093820"/>
          <a:ext cx="2020150" cy="1808039"/>
        </a:xfrm>
        <a:prstGeom prst="roundRect">
          <a:avLst>
            <a:gd name="adj" fmla="val 10000"/>
          </a:avLst>
        </a:prstGeom>
        <a:solidFill>
          <a:schemeClr val="lt1"/>
        </a:solidFill>
        <a:ln w="1905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Se incrementa la probabilidad de involucrarse en cualquier actividad recreativa analizada</a:t>
          </a:r>
          <a:endParaRPr lang="es-ES" sz="1600" kern="1200" dirty="0">
            <a:latin typeface="Aptos Display" panose="020B0004020202020204" pitchFamily="34" charset="0"/>
            <a:cs typeface="Segoe UI" panose="020B0502040204020203" pitchFamily="34" charset="0"/>
          </a:endParaRPr>
        </a:p>
      </dsp:txBody>
      <dsp:txXfrm>
        <a:off x="6797396" y="2146776"/>
        <a:ext cx="1914238" cy="1702127"/>
      </dsp:txXfrm>
    </dsp:sp>
    <dsp:sp modelId="{DB514942-9E71-4AF2-921E-FB96BD6F8221}">
      <dsp:nvSpPr>
        <dsp:cNvPr id="0" name=""/>
        <dsp:cNvSpPr/>
      </dsp:nvSpPr>
      <dsp:spPr>
        <a:xfrm>
          <a:off x="8934283" y="2093127"/>
          <a:ext cx="2020150" cy="1808039"/>
        </a:xfrm>
        <a:prstGeom prst="roundRect">
          <a:avLst>
            <a:gd name="adj" fmla="val 10000"/>
          </a:avLst>
        </a:prstGeom>
        <a:solidFill>
          <a:schemeClr val="lt1"/>
        </a:solidFill>
        <a:ln w="1905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Esta relación </a:t>
          </a:r>
          <a:r>
            <a:rPr lang="es-MX" sz="1600" b="1" kern="1200" dirty="0">
              <a:effectLst/>
              <a:latin typeface="Aptos Display" panose="020B0004020202020204" pitchFamily="34" charset="0"/>
              <a:ea typeface="Calibri" panose="020F0502020204030204" pitchFamily="34" charset="0"/>
              <a:cs typeface="Segoe UI" panose="020B0502040204020203" pitchFamily="34" charset="0"/>
            </a:rPr>
            <a:t>es más fuerte</a:t>
          </a:r>
          <a:r>
            <a:rPr lang="es-MX" sz="1600" kern="1200" dirty="0">
              <a:effectLst/>
              <a:latin typeface="Aptos Display" panose="020B0004020202020204" pitchFamily="34" charset="0"/>
              <a:ea typeface="Calibri" panose="020F0502020204030204" pitchFamily="34" charset="0"/>
              <a:cs typeface="Segoe UI" panose="020B0502040204020203" pitchFamily="34" charset="0"/>
            </a:rPr>
            <a:t> en aquellos que </a:t>
          </a:r>
          <a:r>
            <a:rPr lang="es-MX" sz="1600" b="1" kern="1200" dirty="0">
              <a:effectLst/>
              <a:latin typeface="Aptos Display" panose="020B0004020202020204" pitchFamily="34" charset="0"/>
              <a:ea typeface="Calibri" panose="020F0502020204030204" pitchFamily="34" charset="0"/>
              <a:cs typeface="Segoe UI" panose="020B0502040204020203" pitchFamily="34" charset="0"/>
            </a:rPr>
            <a:t>participan en actividades culturales</a:t>
          </a:r>
          <a:endParaRPr lang="es-ES" sz="1600" b="1" kern="1200" dirty="0">
            <a:latin typeface="Aptos Display" panose="020B0004020202020204" pitchFamily="34" charset="0"/>
            <a:cs typeface="Segoe UI" panose="020B0502040204020203" pitchFamily="34" charset="0"/>
          </a:endParaRPr>
        </a:p>
      </dsp:txBody>
      <dsp:txXfrm>
        <a:off x="8987239" y="2146083"/>
        <a:ext cx="1914238" cy="17021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5D581-312E-442C-8E25-38C8A8A243A2}" type="datetimeFigureOut">
              <a:rPr lang="es-ES" smtClean="0"/>
              <a:t>26/06/2024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5993D-6620-4949-A8AD-35A8B2AE7D03}" type="slidenum">
              <a:rPr lang="es-ES" smtClean="0"/>
              <a:t>‹Nº›</a:t>
            </a:fld>
            <a:endParaRPr lang="es-ES"/>
          </a:p>
        </p:txBody>
      </p:sp>
    </p:spTree>
    <p:extLst>
      <p:ext uri="{BB962C8B-B14F-4D97-AF65-F5344CB8AC3E}">
        <p14:creationId xmlns:p14="http://schemas.microsoft.com/office/powerpoint/2010/main" val="302436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s.wikipedia.org/wiki/Propieda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s.wikipedia.org/wiki/Bien_comunal#cite_note-1" TargetMode="External"/><Relationship Id="rId5" Type="http://schemas.openxmlformats.org/officeDocument/2006/relationships/hyperlink" Target="https://es.wikipedia.org/wiki/Monopolio" TargetMode="External"/><Relationship Id="rId4" Type="http://schemas.openxmlformats.org/officeDocument/2006/relationships/hyperlink" Target="https://es.wikipedia.org/wiki/Compraven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latin typeface="Aptos Display" panose="020B0004020202020204" pitchFamily="34" charset="0"/>
                <a:cs typeface="Segoe UI" panose="020B0502040204020203" pitchFamily="34" charset="0"/>
              </a:rPr>
              <a:t> paseos peatonales y vías (2%)</a:t>
            </a:r>
            <a:endParaRPr lang="es-ES" dirty="0"/>
          </a:p>
        </p:txBody>
      </p:sp>
      <p:sp>
        <p:nvSpPr>
          <p:cNvPr id="4" name="Marcador de número de diapositiva 3"/>
          <p:cNvSpPr>
            <a:spLocks noGrp="1"/>
          </p:cNvSpPr>
          <p:nvPr>
            <p:ph type="sldNum" sz="quarter" idx="5"/>
          </p:nvPr>
        </p:nvSpPr>
        <p:spPr/>
        <p:txBody>
          <a:bodyPr/>
          <a:lstStyle/>
          <a:p>
            <a:fld id="{6405993D-6620-4949-A8AD-35A8B2AE7D03}" type="slidenum">
              <a:rPr lang="es-ES" smtClean="0"/>
              <a:t>2</a:t>
            </a:fld>
            <a:endParaRPr lang="es-ES"/>
          </a:p>
        </p:txBody>
      </p:sp>
    </p:spTree>
    <p:extLst>
      <p:ext uri="{BB962C8B-B14F-4D97-AF65-F5344CB8AC3E}">
        <p14:creationId xmlns:p14="http://schemas.microsoft.com/office/powerpoint/2010/main" val="128785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Las playas de Cartagena son uno de los elementos constitutivos del espacio público más importantes de la ciudad. Según la Secretaría de Planeación Distrital (2023) cuenta con un área total de 922.757,96 M2, las playas representan el 14% del espacio público de la ciudad. Según el documento del Plan Especial De Manejo y Protección del Centro Histórico y su Área de Influencia-PEMP, en la ciudad se identifican los siguientes espacios litorales clasificados como playas dentro del ordenamiento del territorio: 1) Playa de Bocagrande, 2) Playa de </a:t>
            </a:r>
            <a:r>
              <a:rPr lang="es-ES" sz="1800" b="0" i="0" u="none" strike="noStrike" baseline="0" dirty="0" err="1">
                <a:solidFill>
                  <a:srgbClr val="000000"/>
                </a:solidFill>
                <a:latin typeface="Times New Roman" panose="02020603050405020304" pitchFamily="18" charset="0"/>
              </a:rPr>
              <a:t>Castillogrande</a:t>
            </a:r>
            <a:r>
              <a:rPr lang="es-ES" sz="1800" b="0" i="0" u="none" strike="noStrike" baseline="0" dirty="0">
                <a:solidFill>
                  <a:srgbClr val="000000"/>
                </a:solidFill>
                <a:latin typeface="Times New Roman" panose="02020603050405020304" pitchFamily="18" charset="0"/>
              </a:rPr>
              <a:t>, 3) Playa de Laguito, 4) Playa de Marbella, 5) Playa del Cabrero, 6) Playa de Manzanillo, 7) Playa de la Boquilla, 8) Playa de Barú, 9) Playa de Tierra Bomba, 10) Playa Zona Norte, 11) Playa Isla del Rosario, 12) Playa de Isla Fuerte (PEMP, 2023). </a:t>
            </a:r>
            <a:endParaRPr lang="es-ES" dirty="0"/>
          </a:p>
        </p:txBody>
      </p:sp>
      <p:sp>
        <p:nvSpPr>
          <p:cNvPr id="4" name="Marcador de número de diapositiva 3"/>
          <p:cNvSpPr>
            <a:spLocks noGrp="1"/>
          </p:cNvSpPr>
          <p:nvPr>
            <p:ph type="sldNum" sz="quarter" idx="5"/>
          </p:nvPr>
        </p:nvSpPr>
        <p:spPr/>
        <p:txBody>
          <a:bodyPr/>
          <a:lstStyle/>
          <a:p>
            <a:fld id="{6405993D-6620-4949-A8AD-35A8B2AE7D03}" type="slidenum">
              <a:rPr lang="es-ES" smtClean="0"/>
              <a:t>8</a:t>
            </a:fld>
            <a:endParaRPr lang="es-ES"/>
          </a:p>
        </p:txBody>
      </p:sp>
    </p:spTree>
    <p:extLst>
      <p:ext uri="{BB962C8B-B14F-4D97-AF65-F5344CB8AC3E}">
        <p14:creationId xmlns:p14="http://schemas.microsoft.com/office/powerpoint/2010/main" val="100397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Las playas de Cartagena son uno de los elementos constitutivos del espacio público más importantes de la ciudad. Según la Secretaría de Planeación Distrital (2023) cuenta con un área total de 922.757,96 M2, las playas representan el 14% del espacio público de la ciudad. Según el documento del Plan Especial De Manejo y Protección del Centro Histórico y su Área de Influencia-PEMP, en la ciudad se identifican los siguientes espacios litorales clasificados como playas dentro del ordenamiento del territorio: 1) Playa de Bocagrande, 2) Playa de </a:t>
            </a:r>
            <a:r>
              <a:rPr lang="es-ES" sz="1800" b="0" i="0" u="none" strike="noStrike" baseline="0" dirty="0" err="1">
                <a:solidFill>
                  <a:srgbClr val="000000"/>
                </a:solidFill>
                <a:latin typeface="Times New Roman" panose="02020603050405020304" pitchFamily="18" charset="0"/>
              </a:rPr>
              <a:t>Castillogrande</a:t>
            </a:r>
            <a:r>
              <a:rPr lang="es-ES" sz="1800" b="0" i="0" u="none" strike="noStrike" baseline="0" dirty="0">
                <a:solidFill>
                  <a:srgbClr val="000000"/>
                </a:solidFill>
                <a:latin typeface="Times New Roman" panose="02020603050405020304" pitchFamily="18" charset="0"/>
              </a:rPr>
              <a:t>, 3) Playa de Laguito, 4) Playa de Marbella, 5) Playa del Cabrero, 6) Playa de Manzanillo, 7) Playa de la Boquilla, 8) Playa de Barú, 9) Playa de Tierra Bomba, 10) Playa Zona Norte, 11) Playa Isla del Rosario, 12) Playa de Isla Fuerte (PEMP, 2023). </a:t>
            </a:r>
          </a:p>
          <a:p>
            <a:endParaRPr lang="es-ES" sz="1800" b="0" i="0" u="none" strike="noStrike" baseline="0" dirty="0">
              <a:solidFill>
                <a:srgbClr val="000000"/>
              </a:solidFill>
              <a:latin typeface="Times New Roman" panose="02020603050405020304" pitchFamily="18" charset="0"/>
            </a:endParaRPr>
          </a:p>
          <a:p>
            <a:pPr algn="just"/>
            <a:r>
              <a:rPr lang="es-ES" b="0" i="0" dirty="0">
                <a:solidFill>
                  <a:srgbClr val="202124"/>
                </a:solidFill>
                <a:effectLst/>
                <a:highlight>
                  <a:srgbClr val="FFFFFF"/>
                </a:highlight>
                <a:latin typeface="Google Sans"/>
              </a:rPr>
              <a:t>Bienes públicos puros: El sector privado no puede proveer estos bienes porque no podría cobrar ni excluir a nadie de su disfrute. Ejemplos clásicos de bienes públicos son </a:t>
            </a:r>
            <a:r>
              <a:rPr lang="es-ES" b="0" i="0" dirty="0">
                <a:solidFill>
                  <a:srgbClr val="040C28"/>
                </a:solidFill>
                <a:effectLst/>
                <a:highlight>
                  <a:srgbClr val="D3E3FD"/>
                </a:highlight>
                <a:latin typeface="Google Sans"/>
              </a:rPr>
              <a:t>la defensa, la seguridad, la justicia, un medioambiente limpio, servicio de relaciones exteriores, entre otros</a:t>
            </a:r>
            <a:r>
              <a:rPr lang="es-ES" b="0" i="0" dirty="0">
                <a:solidFill>
                  <a:srgbClr val="202124"/>
                </a:solidFill>
                <a:effectLst/>
                <a:highlight>
                  <a:srgbClr val="FFFFFF"/>
                </a:highlight>
                <a:latin typeface="Google Sans"/>
              </a:rPr>
              <a:t>.</a:t>
            </a:r>
          </a:p>
          <a:p>
            <a:pPr algn="just"/>
            <a:endParaRPr lang="es-ES" b="0" i="0" dirty="0">
              <a:solidFill>
                <a:srgbClr val="202124"/>
              </a:solidFill>
              <a:effectLst/>
              <a:highlight>
                <a:srgbClr val="FFFFFF"/>
              </a:highlight>
              <a:latin typeface="Google Sans"/>
            </a:endParaRPr>
          </a:p>
          <a:p>
            <a:pPr algn="l"/>
            <a:r>
              <a:rPr lang="es-ES" b="1" i="0" dirty="0">
                <a:solidFill>
                  <a:srgbClr val="202122"/>
                </a:solidFill>
                <a:effectLst/>
                <a:highlight>
                  <a:srgbClr val="FFFFFF"/>
                </a:highlight>
                <a:latin typeface="Arial" panose="020B0604020202020204" pitchFamily="34" charset="0"/>
              </a:rPr>
              <a:t>Bien comunal</a:t>
            </a:r>
            <a:r>
              <a:rPr lang="es-ES" b="0" i="0" dirty="0">
                <a:solidFill>
                  <a:srgbClr val="202122"/>
                </a:solidFill>
                <a:effectLst/>
                <a:highlight>
                  <a:srgbClr val="FFFFFF"/>
                </a:highlight>
                <a:latin typeface="Arial" panose="020B0604020202020204" pitchFamily="34" charset="0"/>
              </a:rPr>
              <a:t> es el ordenamiento institucional que dicta que la </a:t>
            </a:r>
            <a:r>
              <a:rPr lang="es-ES" b="0" i="0" u="sng" strike="noStrike" dirty="0">
                <a:solidFill>
                  <a:schemeClr val="tx1"/>
                </a:solidFill>
                <a:effectLst/>
                <a:highlight>
                  <a:srgbClr val="FFFFFF"/>
                </a:highlight>
                <a:latin typeface="Arial" panose="020B0604020202020204" pitchFamily="34" charset="0"/>
                <a:hlinkClick r:id="rId3" tooltip="Propiedad">
                  <a:extLst>
                    <a:ext uri="{A12FA001-AC4F-418D-AE19-62706E023703}">
                      <ahyp:hlinkClr xmlns:ahyp="http://schemas.microsoft.com/office/drawing/2018/hyperlinkcolor" val="tx"/>
                    </a:ext>
                  </a:extLst>
                </a:hlinkClick>
              </a:rPr>
              <a:t>propiedad</a:t>
            </a:r>
            <a:r>
              <a:rPr lang="es-ES" b="0" i="0" u="sng" dirty="0">
                <a:solidFill>
                  <a:schemeClr val="tx1"/>
                </a:solidFill>
                <a:effectLst/>
                <a:highlight>
                  <a:srgbClr val="FFFFFF"/>
                </a:highlight>
                <a:latin typeface="Arial" panose="020B0604020202020204" pitchFamily="34" charset="0"/>
              </a:rPr>
              <a:t> </a:t>
            </a:r>
            <a:r>
              <a:rPr lang="es-ES" b="0" i="0" dirty="0">
                <a:solidFill>
                  <a:srgbClr val="202122"/>
                </a:solidFill>
                <a:effectLst/>
                <a:highlight>
                  <a:srgbClr val="FFFFFF"/>
                </a:highlight>
                <a:latin typeface="Arial" panose="020B0604020202020204" pitchFamily="34" charset="0"/>
              </a:rPr>
              <a:t>está atribuida a un conjunto de personas en razón del lugar donde habitan y que tienen un régimen especial de </a:t>
            </a:r>
            <a:r>
              <a:rPr lang="es-ES" b="0" i="0" u="none" strike="noStrike" dirty="0">
                <a:solidFill>
                  <a:srgbClr val="202122"/>
                </a:solidFill>
                <a:effectLst/>
                <a:highlight>
                  <a:srgbClr val="FFFFFF"/>
                </a:highlight>
                <a:latin typeface="Arial" panose="020B0604020202020204" pitchFamily="34" charset="0"/>
                <a:hlinkClick r:id="rId4" tooltip="Compraventa"/>
              </a:rPr>
              <a:t>enajenación</a:t>
            </a:r>
            <a:r>
              <a:rPr lang="es-ES" b="0" i="0" dirty="0">
                <a:solidFill>
                  <a:srgbClr val="202122"/>
                </a:solidFill>
                <a:effectLst/>
                <a:highlight>
                  <a:srgbClr val="FFFFFF"/>
                </a:highlight>
                <a:latin typeface="Arial" panose="020B0604020202020204" pitchFamily="34" charset="0"/>
              </a:rPr>
              <a:t> y explotación. De esa forma, ninguna persona en concreto tiene un control exclusivo (</a:t>
            </a:r>
            <a:r>
              <a:rPr lang="es-ES" b="0" i="0" u="none" strike="noStrike" dirty="0">
                <a:solidFill>
                  <a:srgbClr val="202122"/>
                </a:solidFill>
                <a:effectLst/>
                <a:highlight>
                  <a:srgbClr val="FFFFFF"/>
                </a:highlight>
                <a:latin typeface="Arial" panose="020B0604020202020204" pitchFamily="34" charset="0"/>
                <a:hlinkClick r:id="rId5" tooltip="Monopolio"/>
              </a:rPr>
              <a:t>monopolio</a:t>
            </a:r>
            <a:r>
              <a:rPr lang="es-ES" b="0" i="0" dirty="0">
                <a:solidFill>
                  <a:srgbClr val="202122"/>
                </a:solidFill>
                <a:effectLst/>
                <a:highlight>
                  <a:srgbClr val="FFFFFF"/>
                </a:highlight>
                <a:latin typeface="Arial" panose="020B0604020202020204" pitchFamily="34" charset="0"/>
              </a:rPr>
              <a:t>) sobre el uso y disfrute de un recurso bajo el </a:t>
            </a:r>
            <a:r>
              <a:rPr lang="es-ES" b="1" i="0" dirty="0">
                <a:solidFill>
                  <a:srgbClr val="202122"/>
                </a:solidFill>
                <a:effectLst/>
                <a:highlight>
                  <a:srgbClr val="FFFFFF"/>
                </a:highlight>
                <a:latin typeface="Arial" panose="020B0604020202020204" pitchFamily="34" charset="0"/>
              </a:rPr>
              <a:t>régimen de procomún</a:t>
            </a:r>
            <a:r>
              <a:rPr lang="es-ES" b="0" i="0" dirty="0">
                <a:solidFill>
                  <a:srgbClr val="202122"/>
                </a:solidFill>
                <a:effectLst/>
                <a:highlight>
                  <a:srgbClr val="FFFFFF"/>
                </a:highlight>
                <a:latin typeface="Arial" panose="020B0604020202020204" pitchFamily="34" charset="0"/>
              </a:rPr>
              <a:t>.</a:t>
            </a:r>
            <a:r>
              <a:rPr lang="es-ES" b="0" i="0" u="none" strike="noStrike" baseline="30000" dirty="0">
                <a:solidFill>
                  <a:srgbClr val="202122"/>
                </a:solidFill>
                <a:effectLst/>
                <a:highlight>
                  <a:srgbClr val="FFFFFF"/>
                </a:highlight>
                <a:latin typeface="Arial" panose="020B0604020202020204" pitchFamily="34" charset="0"/>
                <a:hlinkClick r:id="rId6"/>
              </a:rPr>
              <a:t>1</a:t>
            </a:r>
            <a:r>
              <a:rPr lang="es-ES" b="0" i="0" dirty="0">
                <a:solidFill>
                  <a:srgbClr val="202122"/>
                </a:solidFill>
                <a:effectLst/>
                <a:highlight>
                  <a:srgbClr val="FFFFFF"/>
                </a:highlight>
                <a:latin typeface="Arial" panose="020B0604020202020204" pitchFamily="34" charset="0"/>
              </a:rPr>
              <a:t>​</a:t>
            </a:r>
          </a:p>
          <a:p>
            <a:br>
              <a:rPr lang="es-ES" dirty="0"/>
            </a:br>
            <a:endParaRPr lang="es-ES" b="0" i="0" dirty="0">
              <a:solidFill>
                <a:srgbClr val="202124"/>
              </a:solidFill>
              <a:effectLst/>
              <a:highlight>
                <a:srgbClr val="FFFFFF"/>
              </a:highlight>
              <a:latin typeface="arial" panose="020B0604020202020204" pitchFamily="34" charset="0"/>
            </a:endParaRPr>
          </a:p>
          <a:p>
            <a:br>
              <a:rPr lang="es-ES" b="0" i="0" dirty="0">
                <a:solidFill>
                  <a:srgbClr val="202124"/>
                </a:solidFill>
                <a:effectLst/>
                <a:highlight>
                  <a:srgbClr val="FFFFFF"/>
                </a:highlight>
                <a:latin typeface="arial" panose="020B0604020202020204" pitchFamily="34" charset="0"/>
              </a:rPr>
            </a:br>
            <a:endParaRPr lang="es-ES" dirty="0"/>
          </a:p>
        </p:txBody>
      </p:sp>
      <p:sp>
        <p:nvSpPr>
          <p:cNvPr id="4" name="Marcador de número de diapositiva 3"/>
          <p:cNvSpPr>
            <a:spLocks noGrp="1"/>
          </p:cNvSpPr>
          <p:nvPr>
            <p:ph type="sldNum" sz="quarter" idx="5"/>
          </p:nvPr>
        </p:nvSpPr>
        <p:spPr/>
        <p:txBody>
          <a:bodyPr/>
          <a:lstStyle/>
          <a:p>
            <a:fld id="{6405993D-6620-4949-A8AD-35A8B2AE7D03}" type="slidenum">
              <a:rPr lang="es-ES" smtClean="0"/>
              <a:t>9</a:t>
            </a:fld>
            <a:endParaRPr lang="es-ES"/>
          </a:p>
        </p:txBody>
      </p:sp>
    </p:spTree>
    <p:extLst>
      <p:ext uri="{BB962C8B-B14F-4D97-AF65-F5344CB8AC3E}">
        <p14:creationId xmlns:p14="http://schemas.microsoft.com/office/powerpoint/2010/main" val="85876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1B795-E94D-06A8-A1A2-B61016FD6E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0362D07-1BD6-D9F5-0C4C-1B120121F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1659BA-1B12-C2D6-412C-05B465118CAA}"/>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5" name="Marcador de pie de página 4">
            <a:extLst>
              <a:ext uri="{FF2B5EF4-FFF2-40B4-BE49-F238E27FC236}">
                <a16:creationId xmlns:a16="http://schemas.microsoft.com/office/drawing/2014/main" id="{12396BBF-9D0A-30EB-1162-66980B7A39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B59221B-4B0B-5C7C-3CF0-F9CCA210EDA2}"/>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336051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FDF9A-A39E-0B46-5515-198CD560642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2C4BF42-3218-C6B9-2D10-78E33EEC0ED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6F7B00-E173-775E-007D-BC5D982EFE31}"/>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5" name="Marcador de pie de página 4">
            <a:extLst>
              <a:ext uri="{FF2B5EF4-FFF2-40B4-BE49-F238E27FC236}">
                <a16:creationId xmlns:a16="http://schemas.microsoft.com/office/drawing/2014/main" id="{4A9A73B2-30FE-4480-B07C-2A39D59F77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75BB92-133E-997D-4586-A5093A310309}"/>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167074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F09BAB-058C-1F3A-98F1-C2A56AACF3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20F71F4-9D59-55E2-FCBB-664B989052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E2D0FB-40FB-D57C-F21D-ACFCCFE221DF}"/>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5" name="Marcador de pie de página 4">
            <a:extLst>
              <a:ext uri="{FF2B5EF4-FFF2-40B4-BE49-F238E27FC236}">
                <a16:creationId xmlns:a16="http://schemas.microsoft.com/office/drawing/2014/main" id="{673890AD-C76D-E798-BE0F-7ED3115FAE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10A28-F786-D0D1-E633-964E36801EDF}"/>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311089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B1EFB-80C5-F289-D239-6C993F4FDB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CC7A4D-52F3-76EA-2036-1D775418933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F65248-73A2-506C-4070-71519955DF87}"/>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5" name="Marcador de pie de página 4">
            <a:extLst>
              <a:ext uri="{FF2B5EF4-FFF2-40B4-BE49-F238E27FC236}">
                <a16:creationId xmlns:a16="http://schemas.microsoft.com/office/drawing/2014/main" id="{285F14DC-6029-39D7-9A14-61579DEBD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DA606B1-F5BB-B171-CD69-01BA3A46CB1C}"/>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316843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5F6F7-3445-AA1E-E714-2163AD0BD4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C2751-7A9B-A078-9BB5-D1DDD4C4A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62755C3-2577-3684-2876-A1C26F0EFC75}"/>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5" name="Marcador de pie de página 4">
            <a:extLst>
              <a:ext uri="{FF2B5EF4-FFF2-40B4-BE49-F238E27FC236}">
                <a16:creationId xmlns:a16="http://schemas.microsoft.com/office/drawing/2014/main" id="{2B0DDC0B-8C76-DBFE-C0D2-DE512B5919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E2F3EF-8B33-60E9-EAC8-704572A00147}"/>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182206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A1511-8339-0C2D-8F7F-990F03B5F0A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CD8611-1181-C623-8372-6485AB9402B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6DFDA10-1331-F811-5986-90C68CAB4CA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5CA346C-D2B2-BF41-DE84-794911DE91AF}"/>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6" name="Marcador de pie de página 5">
            <a:extLst>
              <a:ext uri="{FF2B5EF4-FFF2-40B4-BE49-F238E27FC236}">
                <a16:creationId xmlns:a16="http://schemas.microsoft.com/office/drawing/2014/main" id="{0745C5C5-F9D1-CB83-7A61-C2D68027E49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B95F6D-5D36-FAE3-0D18-AB039951A28B}"/>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209984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1ADEF-BAF1-2787-C0EB-BF24D0D8061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9C691A-6AF0-6662-3B7C-1DBB230E8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1033AEF-8A64-9163-D2F0-2AEA91A5791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11590EA-069E-C412-E06D-43FF42F45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567A1F-149F-DCC9-A75D-8F9B5A6E1A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28805D6-9CB4-984F-9A9B-D9EE385D9D0D}"/>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8" name="Marcador de pie de página 7">
            <a:extLst>
              <a:ext uri="{FF2B5EF4-FFF2-40B4-BE49-F238E27FC236}">
                <a16:creationId xmlns:a16="http://schemas.microsoft.com/office/drawing/2014/main" id="{DC469B96-2762-9691-8BE5-4C029D731D4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D161BD-B150-5E77-7CD7-FD7CBCC00BD1}"/>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178740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74209-D0F3-ECCF-05CE-3E23A570F0A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1A4D23-0024-4367-BFDC-BFBC6327B97C}"/>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4" name="Marcador de pie de página 3">
            <a:extLst>
              <a:ext uri="{FF2B5EF4-FFF2-40B4-BE49-F238E27FC236}">
                <a16:creationId xmlns:a16="http://schemas.microsoft.com/office/drawing/2014/main" id="{A88AA7FA-1B0C-82DC-7F56-643D43E0F4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DD7D601-5F77-9CE0-463E-2F1B220B8DA1}"/>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138304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F281D4-5DCD-F302-9D3D-B32A88231B1A}"/>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3" name="Marcador de pie de página 2">
            <a:extLst>
              <a:ext uri="{FF2B5EF4-FFF2-40B4-BE49-F238E27FC236}">
                <a16:creationId xmlns:a16="http://schemas.microsoft.com/office/drawing/2014/main" id="{1B1E5688-52C9-1510-1A5A-10791ED8045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63016F-8686-98C2-140F-E31019BCBFF3}"/>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38533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9D922-0EA3-B609-3BA1-3B6938B49B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584DE-11B3-7C5A-EAD9-484A20008F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06F569E-6954-4C04-E67E-E12329254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7297B4-5D1A-88FF-7F00-CEAE424CDEA2}"/>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6" name="Marcador de pie de página 5">
            <a:extLst>
              <a:ext uri="{FF2B5EF4-FFF2-40B4-BE49-F238E27FC236}">
                <a16:creationId xmlns:a16="http://schemas.microsoft.com/office/drawing/2014/main" id="{94B5291E-A4D5-3516-7F75-277F25C8E4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E10934-DC83-32D1-14C2-A8A5F8E760CC}"/>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293826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882C3-0F16-9F09-58DA-B72FCD0FEE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4038423-43B7-BABE-509A-FBC339B2F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5367C11-6021-8763-00E2-D4410F00E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5CED3B-C29A-37B8-3811-D93A1E98CDB5}"/>
              </a:ext>
            </a:extLst>
          </p:cNvPr>
          <p:cNvSpPr>
            <a:spLocks noGrp="1"/>
          </p:cNvSpPr>
          <p:nvPr>
            <p:ph type="dt" sz="half" idx="10"/>
          </p:nvPr>
        </p:nvSpPr>
        <p:spPr/>
        <p:txBody>
          <a:bodyPr/>
          <a:lstStyle/>
          <a:p>
            <a:fld id="{82692625-E6C0-4EB8-A1E6-6BBE709AA764}" type="datetimeFigureOut">
              <a:rPr lang="es-ES" smtClean="0"/>
              <a:t>26/06/2024</a:t>
            </a:fld>
            <a:endParaRPr lang="es-ES"/>
          </a:p>
        </p:txBody>
      </p:sp>
      <p:sp>
        <p:nvSpPr>
          <p:cNvPr id="6" name="Marcador de pie de página 5">
            <a:extLst>
              <a:ext uri="{FF2B5EF4-FFF2-40B4-BE49-F238E27FC236}">
                <a16:creationId xmlns:a16="http://schemas.microsoft.com/office/drawing/2014/main" id="{F9D16694-7279-32D0-1D88-8943C27E97D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207192-A6DF-3490-0FBF-634C819011DA}"/>
              </a:ext>
            </a:extLst>
          </p:cNvPr>
          <p:cNvSpPr>
            <a:spLocks noGrp="1"/>
          </p:cNvSpPr>
          <p:nvPr>
            <p:ph type="sldNum" sz="quarter" idx="12"/>
          </p:nvPr>
        </p:nvSpPr>
        <p:spPr/>
        <p:txBody>
          <a:bodyPr/>
          <a:lstStyle/>
          <a:p>
            <a:fld id="{66C4759B-0513-42AE-87F3-5776EBB4AEE1}" type="slidenum">
              <a:rPr lang="es-ES" smtClean="0"/>
              <a:t>‹Nº›</a:t>
            </a:fld>
            <a:endParaRPr lang="es-ES"/>
          </a:p>
        </p:txBody>
      </p:sp>
    </p:spTree>
    <p:extLst>
      <p:ext uri="{BB962C8B-B14F-4D97-AF65-F5344CB8AC3E}">
        <p14:creationId xmlns:p14="http://schemas.microsoft.com/office/powerpoint/2010/main" val="259066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CD5A62-97EB-3D0A-8F2A-ABE02FFD6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4C5168F-73E7-63CE-E585-F62ADF93E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8B655A-77A5-DE61-C356-67199C93D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92625-E6C0-4EB8-A1E6-6BBE709AA764}" type="datetimeFigureOut">
              <a:rPr lang="es-ES" smtClean="0"/>
              <a:t>26/06/2024</a:t>
            </a:fld>
            <a:endParaRPr lang="es-ES"/>
          </a:p>
        </p:txBody>
      </p:sp>
      <p:sp>
        <p:nvSpPr>
          <p:cNvPr id="5" name="Marcador de pie de página 4">
            <a:extLst>
              <a:ext uri="{FF2B5EF4-FFF2-40B4-BE49-F238E27FC236}">
                <a16:creationId xmlns:a16="http://schemas.microsoft.com/office/drawing/2014/main" id="{2B1A9359-44B7-67FA-06A8-75A5C20F3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4CBD35B-9189-BBAD-9760-F63571D43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4759B-0513-42AE-87F3-5776EBB4AEE1}" type="slidenum">
              <a:rPr lang="es-ES" smtClean="0"/>
              <a:t>‹Nº›</a:t>
            </a:fld>
            <a:endParaRPr lang="es-ES"/>
          </a:p>
        </p:txBody>
      </p:sp>
    </p:spTree>
    <p:extLst>
      <p:ext uri="{BB962C8B-B14F-4D97-AF65-F5344CB8AC3E}">
        <p14:creationId xmlns:p14="http://schemas.microsoft.com/office/powerpoint/2010/main" val="2105609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EB94CC3-059A-459B-534A-A13B0A04C11C}"/>
              </a:ext>
            </a:extLst>
          </p:cNvPr>
          <p:cNvSpPr txBox="1">
            <a:spLocks noGrp="1"/>
          </p:cNvSpPr>
          <p:nvPr>
            <p:ph type="ctrTitle"/>
          </p:nvPr>
        </p:nvSpPr>
        <p:spPr>
          <a:xfrm>
            <a:off x="1524000" y="1236158"/>
            <a:ext cx="9144000" cy="2421625"/>
          </a:xfrm>
          <a:prstGeom prst="rect">
            <a:avLst/>
          </a:prstGeom>
          <a:noFill/>
        </p:spPr>
        <p:txBody>
          <a:bodyPr wrap="square" rtlCol="0">
            <a:spAutoFit/>
          </a:bodyPr>
          <a:lstStyle/>
          <a:p>
            <a:pPr algn="ctr"/>
            <a:r>
              <a:rPr lang="es-ES" sz="2800" b="1" dirty="0">
                <a:latin typeface="Aptos Display" panose="020B0004020202020204" pitchFamily="34" charset="0"/>
                <a:cs typeface="Segoe UI" panose="020B0502040204020203" pitchFamily="34" charset="0"/>
              </a:rPr>
              <a:t>Seminario del Doctorado en Ciencias Económicas, Empresariales y Sociales (CEES)</a:t>
            </a:r>
            <a:br>
              <a:rPr lang="es-ES" sz="2800" b="1" dirty="0">
                <a:latin typeface="Aptos Display" panose="020B0004020202020204" pitchFamily="34" charset="0"/>
                <a:cs typeface="Segoe UI" panose="020B0502040204020203" pitchFamily="34" charset="0"/>
              </a:rPr>
            </a:br>
            <a:br>
              <a:rPr lang="es-ES" sz="2800" b="1" dirty="0">
                <a:latin typeface="Aptos Display" panose="020B0004020202020204" pitchFamily="34" charset="0"/>
                <a:cs typeface="Segoe UI" panose="020B0502040204020203" pitchFamily="34" charset="0"/>
              </a:rPr>
            </a:br>
            <a:r>
              <a:rPr lang="es-ES" sz="2800" b="1" dirty="0">
                <a:latin typeface="Aptos Display" panose="020B0004020202020204" pitchFamily="34" charset="0"/>
                <a:cs typeface="Segoe UI" panose="020B0502040204020203" pitchFamily="34" charset="0"/>
              </a:rPr>
              <a:t>La economía del ocio y la participación en actividades recreativas. Alcances conceptuales y acercamiento a la modelación empírica en ciudades de países en desarrollo </a:t>
            </a:r>
            <a:endParaRPr lang="es-CO" sz="2800" b="1" dirty="0">
              <a:latin typeface="Aptos Display" panose="020B0004020202020204" pitchFamily="34" charset="0"/>
              <a:cs typeface="Segoe UI" panose="020B0502040204020203" pitchFamily="34" charset="0"/>
            </a:endParaRPr>
          </a:p>
        </p:txBody>
      </p:sp>
      <p:sp>
        <p:nvSpPr>
          <p:cNvPr id="7" name="Marcador de texto 5">
            <a:extLst>
              <a:ext uri="{FF2B5EF4-FFF2-40B4-BE49-F238E27FC236}">
                <a16:creationId xmlns:a16="http://schemas.microsoft.com/office/drawing/2014/main" id="{D5A5F6AE-AE6C-8834-6893-5290E6FA163E}"/>
              </a:ext>
            </a:extLst>
          </p:cNvPr>
          <p:cNvSpPr txBox="1">
            <a:spLocks/>
          </p:cNvSpPr>
          <p:nvPr/>
        </p:nvSpPr>
        <p:spPr>
          <a:xfrm>
            <a:off x="853440" y="3971925"/>
            <a:ext cx="10485120" cy="267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2000" b="1" dirty="0">
                <a:latin typeface="Aptos" panose="020B0004020202020204" pitchFamily="34" charset="0"/>
                <a:cs typeface="Segoe UI" panose="020B0502040204020203" pitchFamily="34" charset="0"/>
              </a:rPr>
              <a:t>Aaron Espinosa </a:t>
            </a:r>
            <a:r>
              <a:rPr lang="es-ES" sz="2000" b="1" dirty="0" err="1">
                <a:latin typeface="Aptos" panose="020B0004020202020204" pitchFamily="34" charset="0"/>
                <a:cs typeface="Segoe UI" panose="020B0502040204020203" pitchFamily="34" charset="0"/>
              </a:rPr>
              <a:t>Espinosa</a:t>
            </a:r>
            <a:endParaRPr lang="es-ES" sz="2000" b="1" dirty="0">
              <a:latin typeface="Aptos" panose="020B0004020202020204" pitchFamily="34" charset="0"/>
              <a:cs typeface="Segoe UI" panose="020B0502040204020203" pitchFamily="34" charset="0"/>
            </a:endParaRPr>
          </a:p>
          <a:p>
            <a:pPr marL="0" indent="0" algn="ctr">
              <a:buFont typeface="Arial" panose="020B0604020202020204" pitchFamily="34" charset="0"/>
              <a:buNone/>
            </a:pPr>
            <a:r>
              <a:rPr lang="es-ES" sz="1800" dirty="0">
                <a:latin typeface="Aptos" panose="020B0004020202020204" pitchFamily="34" charset="0"/>
                <a:cs typeface="Segoe UI" panose="020B0502040204020203" pitchFamily="34" charset="0"/>
              </a:rPr>
              <a:t>Programa de Economía</a:t>
            </a:r>
          </a:p>
          <a:p>
            <a:pPr marL="0" indent="0" algn="ctr">
              <a:buFont typeface="Arial" panose="020B0604020202020204" pitchFamily="34" charset="0"/>
              <a:buNone/>
            </a:pPr>
            <a:r>
              <a:rPr lang="es-ES" sz="1800" dirty="0">
                <a:latin typeface="Aptos" panose="020B0004020202020204" pitchFamily="34" charset="0"/>
                <a:cs typeface="Segoe UI" panose="020B0502040204020203" pitchFamily="34" charset="0"/>
              </a:rPr>
              <a:t>Universidad Tecnológica de Bolívar</a:t>
            </a:r>
            <a:endParaRPr lang="es-CO" sz="1800" dirty="0">
              <a:latin typeface="Aptos" panose="020B0004020202020204" pitchFamily="34" charset="0"/>
              <a:cs typeface="Segoe UI" panose="020B0502040204020203" pitchFamily="34" charset="0"/>
            </a:endParaRPr>
          </a:p>
          <a:p>
            <a:pPr marL="0" indent="0" algn="ctr">
              <a:buFont typeface="Arial" panose="020B0604020202020204" pitchFamily="34" charset="0"/>
              <a:buNone/>
            </a:pPr>
            <a:endParaRPr lang="es-CO" sz="1800" dirty="0">
              <a:latin typeface="Aptos" panose="020B0004020202020204" pitchFamily="34" charset="0"/>
              <a:cs typeface="Segoe UI" panose="020B0502040204020203" pitchFamily="34" charset="0"/>
            </a:endParaRPr>
          </a:p>
          <a:p>
            <a:pPr marL="0" indent="0" algn="ctr">
              <a:buFont typeface="Arial" panose="020B0604020202020204" pitchFamily="34" charset="0"/>
              <a:buNone/>
            </a:pPr>
            <a:endParaRPr lang="es-CO" sz="1800" dirty="0">
              <a:latin typeface="Aptos" panose="020B0004020202020204" pitchFamily="34" charset="0"/>
              <a:cs typeface="Segoe UI" panose="020B0502040204020203" pitchFamily="34" charset="0"/>
            </a:endParaRPr>
          </a:p>
          <a:p>
            <a:pPr marL="0" indent="0" algn="ctr">
              <a:buFont typeface="Arial" panose="020B0604020202020204" pitchFamily="34" charset="0"/>
              <a:buNone/>
            </a:pPr>
            <a:r>
              <a:rPr lang="es-CO" sz="1800" dirty="0">
                <a:latin typeface="Aptos" panose="020B0004020202020204" pitchFamily="34" charset="0"/>
                <a:cs typeface="Segoe UI" panose="020B0502040204020203" pitchFamily="34" charset="0"/>
              </a:rPr>
              <a:t>Sevilla, 26 de junio, 2024 </a:t>
            </a:r>
          </a:p>
          <a:p>
            <a:pPr algn="ctr"/>
            <a:endParaRPr lang="es-CO" sz="1800" dirty="0">
              <a:latin typeface="Aptos" panose="020B0004020202020204" pitchFamily="34" charset="0"/>
              <a:cs typeface="Segoe UI" panose="020B0502040204020203" pitchFamily="34" charset="0"/>
            </a:endParaRPr>
          </a:p>
          <a:p>
            <a:pPr algn="ctr"/>
            <a:endParaRPr lang="es-CO" sz="1800" dirty="0">
              <a:latin typeface="Aptos" panose="020B0004020202020204" pitchFamily="34" charset="0"/>
              <a:cs typeface="Segoe UI" panose="020B0502040204020203" pitchFamily="34" charset="0"/>
            </a:endParaRPr>
          </a:p>
          <a:p>
            <a:pPr algn="ctr"/>
            <a:endParaRPr lang="es-CO" sz="1800" dirty="0">
              <a:latin typeface="Aptos" panose="020B0004020202020204" pitchFamily="34" charset="0"/>
              <a:cs typeface="Segoe UI" panose="020B0502040204020203" pitchFamily="34" charset="0"/>
            </a:endParaRPr>
          </a:p>
        </p:txBody>
      </p:sp>
      <p:pic>
        <p:nvPicPr>
          <p:cNvPr id="3" name="Imagen 2" descr="Un dibujo con letras&#10;&#10;Descripción generada automáticamente con confianza media">
            <a:extLst>
              <a:ext uri="{FF2B5EF4-FFF2-40B4-BE49-F238E27FC236}">
                <a16:creationId xmlns:a16="http://schemas.microsoft.com/office/drawing/2014/main" id="{6872F835-CAF7-B1FA-1F03-1E20831C5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08" y="208170"/>
            <a:ext cx="2833688" cy="868338"/>
          </a:xfrm>
          <a:prstGeom prst="rect">
            <a:avLst/>
          </a:prstGeom>
        </p:spPr>
      </p:pic>
    </p:spTree>
    <p:extLst>
      <p:ext uri="{BB962C8B-B14F-4D97-AF65-F5344CB8AC3E}">
        <p14:creationId xmlns:p14="http://schemas.microsoft.com/office/powerpoint/2010/main" val="322839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C4742-2240-902B-8639-3658CA8A18A2}"/>
              </a:ext>
            </a:extLst>
          </p:cNvPr>
          <p:cNvSpPr txBox="1">
            <a:spLocks/>
          </p:cNvSpPr>
          <p:nvPr/>
        </p:nvSpPr>
        <p:spPr>
          <a:xfrm>
            <a:off x="505731" y="369499"/>
            <a:ext cx="10515600" cy="64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4. Resultados</a:t>
            </a:r>
            <a:endParaRPr lang="es-ES" sz="3400" dirty="0">
              <a:latin typeface="Aptos Display" panose="020B0004020202020204" pitchFamily="34" charset="0"/>
            </a:endParaRPr>
          </a:p>
        </p:txBody>
      </p:sp>
      <p:sp>
        <p:nvSpPr>
          <p:cNvPr id="3" name="Título 1">
            <a:extLst>
              <a:ext uri="{FF2B5EF4-FFF2-40B4-BE49-F238E27FC236}">
                <a16:creationId xmlns:a16="http://schemas.microsoft.com/office/drawing/2014/main" id="{F4177628-B339-D326-8B50-E36267D1B9F2}"/>
              </a:ext>
            </a:extLst>
          </p:cNvPr>
          <p:cNvSpPr txBox="1">
            <a:spLocks/>
          </p:cNvSpPr>
          <p:nvPr/>
        </p:nvSpPr>
        <p:spPr>
          <a:xfrm>
            <a:off x="897961" y="1001316"/>
            <a:ext cx="10717933" cy="5001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400" b="1" dirty="0">
              <a:latin typeface="Aptos Display" panose="020B0004020202020204" pitchFamily="34"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0E3BE0B7-820C-C3C8-E719-96EB6B9B120B}"/>
              </a:ext>
            </a:extLst>
          </p:cNvPr>
          <p:cNvSpPr txBox="1">
            <a:spLocks/>
          </p:cNvSpPr>
          <p:nvPr/>
        </p:nvSpPr>
        <p:spPr>
          <a:xfrm>
            <a:off x="257175" y="1196208"/>
            <a:ext cx="5981700" cy="46604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s-ES" sz="1800" dirty="0">
                <a:latin typeface="Aptos Display" panose="020B0004020202020204" pitchFamily="34" charset="0"/>
                <a:cs typeface="Segoe UI" panose="020B0502040204020203" pitchFamily="34" charset="0"/>
              </a:rPr>
              <a:t>Las brechas más representativas de participación:</a:t>
            </a:r>
          </a:p>
          <a:p>
            <a:pPr marL="342900" lvl="1" indent="-342900" algn="just">
              <a:lnSpc>
                <a:spcPct val="150000"/>
              </a:lnSpc>
              <a:buFont typeface="Wingdings" panose="05000000000000000000" pitchFamily="2" charset="2"/>
              <a:buChar char="§"/>
            </a:pPr>
            <a:r>
              <a:rPr lang="es-ES" sz="1800" b="1" dirty="0">
                <a:latin typeface="Aptos Display" panose="020B0004020202020204" pitchFamily="34" charset="0"/>
                <a:cs typeface="Segoe UI" panose="020B0502040204020203" pitchFamily="34" charset="0"/>
              </a:rPr>
              <a:t>Edad: </a:t>
            </a:r>
            <a:r>
              <a:rPr lang="es-ES" sz="1800" dirty="0">
                <a:effectLst/>
                <a:latin typeface="Aptos Display" panose="020B0004020202020204" pitchFamily="34" charset="0"/>
                <a:ea typeface="Calibri" panose="020F0502020204030204" pitchFamily="34" charset="0"/>
                <a:cs typeface="Segoe UI" panose="020B0502040204020203" pitchFamily="34" charset="0"/>
              </a:rPr>
              <a:t>El nivel de participación se reduce a medida que los grupos etarios son mayores,</a:t>
            </a:r>
            <a:r>
              <a:rPr lang="es-ES" sz="1800" b="1" dirty="0">
                <a:latin typeface="Aptos Display" panose="020B0004020202020204" pitchFamily="34" charset="0"/>
                <a:cs typeface="Segoe UI" panose="020B0502040204020203" pitchFamily="34" charset="0"/>
              </a:rPr>
              <a:t> </a:t>
            </a:r>
            <a:r>
              <a:rPr lang="es-ES" sz="1800" dirty="0">
                <a:latin typeface="Aptos Display" panose="020B0004020202020204" pitchFamily="34" charset="0"/>
                <a:cs typeface="Segoe UI" panose="020B0502040204020203" pitchFamily="34" charset="0"/>
              </a:rPr>
              <a:t>la brecha de los más jóvenes/más adultos es de 32 pp.</a:t>
            </a:r>
          </a:p>
          <a:p>
            <a:pPr marL="342900" lvl="1" indent="-342900" algn="just">
              <a:lnSpc>
                <a:spcPct val="150000"/>
              </a:lnSpc>
              <a:buFont typeface="Wingdings" panose="05000000000000000000" pitchFamily="2" charset="2"/>
              <a:buChar char="§"/>
            </a:pPr>
            <a:r>
              <a:rPr lang="es-ES" sz="1800" b="1" dirty="0">
                <a:latin typeface="Aptos Display" panose="020B0004020202020204" pitchFamily="34" charset="0"/>
                <a:cs typeface="Segoe UI" panose="020B0502040204020203" pitchFamily="34" charset="0"/>
              </a:rPr>
              <a:t>Nivel educativo: </a:t>
            </a:r>
            <a:r>
              <a:rPr lang="es-ES" sz="1800" dirty="0">
                <a:latin typeface="Aptos Display" panose="020B0004020202020204" pitchFamily="34" charset="0"/>
                <a:ea typeface="Calibri" panose="020F0502020204030204" pitchFamily="34" charset="0"/>
                <a:cs typeface="Segoe UI" panose="020B0502040204020203" pitchFamily="34" charset="0"/>
              </a:rPr>
              <a:t>Q</a:t>
            </a:r>
            <a:r>
              <a:rPr lang="es-ES" sz="1800" dirty="0">
                <a:effectLst/>
                <a:latin typeface="Aptos Display" panose="020B0004020202020204" pitchFamily="34" charset="0"/>
                <a:ea typeface="Calibri" panose="020F0502020204030204" pitchFamily="34" charset="0"/>
                <a:cs typeface="Segoe UI" panose="020B0502040204020203" pitchFamily="34" charset="0"/>
              </a:rPr>
              <a:t>uienes tienen mayor nivel educativo alcanzado y quienes presentan los niveles más bajos.</a:t>
            </a:r>
          </a:p>
          <a:p>
            <a:pPr marL="342900" lvl="1" indent="-342900" algn="just">
              <a:lnSpc>
                <a:spcPct val="150000"/>
              </a:lnSpc>
              <a:buFont typeface="Wingdings" panose="05000000000000000000" pitchFamily="2" charset="2"/>
              <a:buChar char="§"/>
            </a:pPr>
            <a:r>
              <a:rPr lang="es-ES" sz="1800" b="1" dirty="0">
                <a:latin typeface="Aptos Display" panose="020B0004020202020204" pitchFamily="34" charset="0"/>
                <a:ea typeface="Calibri" panose="020F0502020204030204" pitchFamily="34" charset="0"/>
                <a:cs typeface="Segoe UI" panose="020B0502040204020203" pitchFamily="34" charset="0"/>
              </a:rPr>
              <a:t>Tiempo de ocio: </a:t>
            </a:r>
            <a:r>
              <a:rPr lang="es-ES" sz="1800" dirty="0">
                <a:latin typeface="Aptos Display" panose="020B0004020202020204" pitchFamily="34" charset="0"/>
                <a:ea typeface="Calibri" panose="020F0502020204030204" pitchFamily="34" charset="0"/>
                <a:cs typeface="Segoe UI" panose="020B0502040204020203" pitchFamily="34" charset="0"/>
              </a:rPr>
              <a:t>a favor de quienes estudian y trabajan, y en contra de los retirados.</a:t>
            </a:r>
          </a:p>
          <a:p>
            <a:pPr marL="342900" lvl="1" indent="-342900" algn="just">
              <a:lnSpc>
                <a:spcPct val="150000"/>
              </a:lnSpc>
              <a:buFont typeface="Wingdings" panose="05000000000000000000" pitchFamily="2" charset="2"/>
              <a:buChar char="§"/>
            </a:pPr>
            <a:r>
              <a:rPr lang="es-ES" sz="1800" b="1" dirty="0">
                <a:effectLst/>
                <a:latin typeface="Aptos Display" panose="020B0004020202020204" pitchFamily="34" charset="0"/>
                <a:ea typeface="Calibri" panose="020F0502020204030204" pitchFamily="34" charset="0"/>
                <a:cs typeface="Segoe UI" panose="020B0502040204020203" pitchFamily="34" charset="0"/>
              </a:rPr>
              <a:t>Localidad: </a:t>
            </a:r>
            <a:r>
              <a:rPr lang="es-ES" sz="1800" dirty="0">
                <a:effectLst/>
                <a:latin typeface="Aptos Display" panose="020B0004020202020204" pitchFamily="34" charset="0"/>
                <a:ea typeface="Calibri" panose="020F0502020204030204" pitchFamily="34" charset="0"/>
                <a:cs typeface="Segoe UI" panose="020B0502040204020203" pitchFamily="34" charset="0"/>
              </a:rPr>
              <a:t>en ir a playas (ventajas de la zona rural), y en la parte urbana (ventaja de Localidad 1) la que tiene mayores ingresos y playas cercanas.</a:t>
            </a:r>
          </a:p>
        </p:txBody>
      </p:sp>
      <p:pic>
        <p:nvPicPr>
          <p:cNvPr id="7" name="Imagen 6" descr="Un dibujo con letras&#10;&#10;Descripción generada automáticamente con confianza media">
            <a:extLst>
              <a:ext uri="{FF2B5EF4-FFF2-40B4-BE49-F238E27FC236}">
                <a16:creationId xmlns:a16="http://schemas.microsoft.com/office/drawing/2014/main" id="{8C619F9A-DD20-56D1-742A-BC374B224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
        <p:nvSpPr>
          <p:cNvPr id="16" name="CuadroTexto 15">
            <a:extLst>
              <a:ext uri="{FF2B5EF4-FFF2-40B4-BE49-F238E27FC236}">
                <a16:creationId xmlns:a16="http://schemas.microsoft.com/office/drawing/2014/main" id="{5DC5CB53-BAF0-65FF-068D-0C19C033F65C}"/>
              </a:ext>
            </a:extLst>
          </p:cNvPr>
          <p:cNvSpPr txBox="1"/>
          <p:nvPr/>
        </p:nvSpPr>
        <p:spPr>
          <a:xfrm>
            <a:off x="6949862" y="1002013"/>
            <a:ext cx="4569389" cy="315023"/>
          </a:xfrm>
          <a:prstGeom prst="rect">
            <a:avLst/>
          </a:prstGeom>
          <a:noFill/>
        </p:spPr>
        <p:txBody>
          <a:bodyPr wrap="square">
            <a:spAutoFit/>
          </a:bodyPr>
          <a:lstStyle/>
          <a:p>
            <a:pPr algn="ctr">
              <a:lnSpc>
                <a:spcPct val="107000"/>
              </a:lnSpc>
              <a:spcAft>
                <a:spcPts val="800"/>
              </a:spcAft>
            </a:pPr>
            <a:r>
              <a:rPr lang="es-ES" sz="1400" b="1" kern="100" dirty="0">
                <a:effectLst/>
                <a:latin typeface="Aptos Display" panose="020B0004020202020204" pitchFamily="34" charset="0"/>
                <a:ea typeface="Calibri" panose="020F0502020204030204" pitchFamily="34" charset="0"/>
                <a:cs typeface="Segoe UI" panose="020B0502040204020203" pitchFamily="34" charset="0"/>
              </a:rPr>
              <a:t>Participación según edad (</a:t>
            </a:r>
            <a:r>
              <a:rPr lang="es-ES" sz="1400" b="1" kern="100" dirty="0" err="1">
                <a:effectLst/>
                <a:latin typeface="Aptos Display" panose="020B0004020202020204" pitchFamily="34" charset="0"/>
                <a:ea typeface="Calibri" panose="020F0502020204030204" pitchFamily="34" charset="0"/>
                <a:cs typeface="Segoe UI" panose="020B0502040204020203" pitchFamily="34" charset="0"/>
              </a:rPr>
              <a:t>prom</a:t>
            </a:r>
            <a:r>
              <a:rPr lang="es-ES" sz="1400" b="1" kern="100" dirty="0">
                <a:effectLst/>
                <a:latin typeface="Aptos Display" panose="020B0004020202020204" pitchFamily="34" charset="0"/>
                <a:ea typeface="Calibri" panose="020F0502020204030204" pitchFamily="34" charset="0"/>
                <a:cs typeface="Segoe UI" panose="020B0502040204020203" pitchFamily="34" charset="0"/>
              </a:rPr>
              <a:t>.), 2008-2019</a:t>
            </a:r>
          </a:p>
        </p:txBody>
      </p:sp>
      <p:graphicFrame>
        <p:nvGraphicFramePr>
          <p:cNvPr id="17" name="Gráfico 16">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3254979088"/>
              </p:ext>
            </p:extLst>
          </p:nvPr>
        </p:nvGraphicFramePr>
        <p:xfrm>
          <a:off x="7250562" y="4120854"/>
          <a:ext cx="4408370" cy="2578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00000000-0008-0000-1100-000005000000}"/>
              </a:ext>
            </a:extLst>
          </p:cNvPr>
          <p:cNvGraphicFramePr>
            <a:graphicFrameLocks/>
          </p:cNvGraphicFramePr>
          <p:nvPr>
            <p:extLst>
              <p:ext uri="{D42A27DB-BD31-4B8C-83A1-F6EECF244321}">
                <p14:modId xmlns:p14="http://schemas.microsoft.com/office/powerpoint/2010/main" val="3949878400"/>
              </p:ext>
            </p:extLst>
          </p:nvPr>
        </p:nvGraphicFramePr>
        <p:xfrm>
          <a:off x="7228901" y="1295797"/>
          <a:ext cx="4181137" cy="2401085"/>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A27BB98B-7457-48FC-5B73-84CDBD4F3266}"/>
              </a:ext>
            </a:extLst>
          </p:cNvPr>
          <p:cNvSpPr txBox="1"/>
          <p:nvPr/>
        </p:nvSpPr>
        <p:spPr>
          <a:xfrm>
            <a:off x="7112902" y="3738510"/>
            <a:ext cx="4569389" cy="315023"/>
          </a:xfrm>
          <a:prstGeom prst="rect">
            <a:avLst/>
          </a:prstGeom>
          <a:noFill/>
        </p:spPr>
        <p:txBody>
          <a:bodyPr wrap="square">
            <a:spAutoFit/>
          </a:bodyPr>
          <a:lstStyle/>
          <a:p>
            <a:pPr algn="ctr">
              <a:lnSpc>
                <a:spcPct val="107000"/>
              </a:lnSpc>
              <a:spcAft>
                <a:spcPts val="800"/>
              </a:spcAft>
            </a:pPr>
            <a:r>
              <a:rPr lang="es-ES" sz="1400" b="1" kern="100" dirty="0">
                <a:effectLst/>
                <a:latin typeface="Aptos Display" panose="020B0004020202020204" pitchFamily="34" charset="0"/>
                <a:ea typeface="Calibri" panose="020F0502020204030204" pitchFamily="34" charset="0"/>
                <a:cs typeface="Segoe UI" panose="020B0502040204020203" pitchFamily="34" charset="0"/>
              </a:rPr>
              <a:t>Participación según nivel educativo (</a:t>
            </a:r>
            <a:r>
              <a:rPr lang="es-ES" sz="1400" b="1" kern="100" dirty="0" err="1">
                <a:effectLst/>
                <a:latin typeface="Aptos Display" panose="020B0004020202020204" pitchFamily="34" charset="0"/>
                <a:ea typeface="Calibri" panose="020F0502020204030204" pitchFamily="34" charset="0"/>
                <a:cs typeface="Segoe UI" panose="020B0502040204020203" pitchFamily="34" charset="0"/>
              </a:rPr>
              <a:t>prom</a:t>
            </a:r>
            <a:r>
              <a:rPr lang="es-ES" sz="1400" b="1" kern="100" dirty="0">
                <a:effectLst/>
                <a:latin typeface="Aptos Display" panose="020B0004020202020204" pitchFamily="34" charset="0"/>
                <a:ea typeface="Calibri" panose="020F0502020204030204" pitchFamily="34" charset="0"/>
                <a:cs typeface="Segoe UI" panose="020B0502040204020203" pitchFamily="34" charset="0"/>
              </a:rPr>
              <a:t>.), 2008-2019</a:t>
            </a:r>
          </a:p>
        </p:txBody>
      </p:sp>
      <p:sp>
        <p:nvSpPr>
          <p:cNvPr id="20" name="CuadroTexto 19">
            <a:extLst>
              <a:ext uri="{FF2B5EF4-FFF2-40B4-BE49-F238E27FC236}">
                <a16:creationId xmlns:a16="http://schemas.microsoft.com/office/drawing/2014/main" id="{899314D0-6F59-D185-DF67-BDB44386EF9F}"/>
              </a:ext>
            </a:extLst>
          </p:cNvPr>
          <p:cNvSpPr txBox="1"/>
          <p:nvPr/>
        </p:nvSpPr>
        <p:spPr>
          <a:xfrm>
            <a:off x="7788063" y="4297104"/>
            <a:ext cx="1203538" cy="265372"/>
          </a:xfrm>
          <a:prstGeom prst="rect">
            <a:avLst/>
          </a:prstGeom>
          <a:solidFill>
            <a:schemeClr val="accent5">
              <a:lumMod val="20000"/>
              <a:lumOff val="80000"/>
            </a:schemeClr>
          </a:solidFill>
          <a:ln>
            <a:solidFill>
              <a:schemeClr val="accent1">
                <a:lumMod val="60000"/>
                <a:lumOff val="40000"/>
              </a:schemeClr>
            </a:solidFill>
          </a:ln>
        </p:spPr>
        <p:txBody>
          <a:bodyPr wrap="square">
            <a:spAutoFit/>
          </a:bodyPr>
          <a:lstStyle/>
          <a:p>
            <a:pPr algn="ctr">
              <a:lnSpc>
                <a:spcPct val="107000"/>
              </a:lnSpc>
              <a:spcAft>
                <a:spcPts val="800"/>
              </a:spcAft>
            </a:pPr>
            <a:r>
              <a:rPr lang="es-ES" sz="1100" b="1" kern="100" dirty="0">
                <a:effectLst/>
                <a:latin typeface="Aptos Display" panose="020B0004020202020204" pitchFamily="34" charset="0"/>
                <a:ea typeface="Calibri" panose="020F0502020204030204" pitchFamily="34" charset="0"/>
                <a:cs typeface="Segoe UI" panose="020B0502040204020203" pitchFamily="34" charset="0"/>
              </a:rPr>
              <a:t>Visita a parques</a:t>
            </a:r>
          </a:p>
        </p:txBody>
      </p:sp>
      <p:sp>
        <p:nvSpPr>
          <p:cNvPr id="21" name="CuadroTexto 20">
            <a:extLst>
              <a:ext uri="{FF2B5EF4-FFF2-40B4-BE49-F238E27FC236}">
                <a16:creationId xmlns:a16="http://schemas.microsoft.com/office/drawing/2014/main" id="{E133CD78-8FD0-2F5A-8809-FAF75E5CB2B9}"/>
              </a:ext>
            </a:extLst>
          </p:cNvPr>
          <p:cNvSpPr txBox="1"/>
          <p:nvPr/>
        </p:nvSpPr>
        <p:spPr>
          <a:xfrm>
            <a:off x="10455394" y="1442544"/>
            <a:ext cx="1203538" cy="265372"/>
          </a:xfrm>
          <a:prstGeom prst="rect">
            <a:avLst/>
          </a:prstGeom>
          <a:solidFill>
            <a:schemeClr val="accent5">
              <a:lumMod val="20000"/>
              <a:lumOff val="80000"/>
            </a:schemeClr>
          </a:solidFill>
          <a:ln>
            <a:solidFill>
              <a:schemeClr val="accent1">
                <a:lumMod val="60000"/>
                <a:lumOff val="40000"/>
              </a:schemeClr>
            </a:solidFill>
          </a:ln>
        </p:spPr>
        <p:txBody>
          <a:bodyPr wrap="square">
            <a:spAutoFit/>
          </a:bodyPr>
          <a:lstStyle/>
          <a:p>
            <a:pPr algn="ctr">
              <a:lnSpc>
                <a:spcPct val="107000"/>
              </a:lnSpc>
              <a:spcAft>
                <a:spcPts val="800"/>
              </a:spcAft>
            </a:pPr>
            <a:r>
              <a:rPr lang="es-ES" sz="1100" b="1" kern="100" dirty="0">
                <a:effectLst/>
                <a:latin typeface="Aptos Display" panose="020B0004020202020204" pitchFamily="34" charset="0"/>
                <a:ea typeface="Calibri" panose="020F0502020204030204" pitchFamily="34" charset="0"/>
                <a:cs typeface="Segoe UI" panose="020B0502040204020203" pitchFamily="34" charset="0"/>
              </a:rPr>
              <a:t>Playa y ciclovía</a:t>
            </a:r>
          </a:p>
        </p:txBody>
      </p:sp>
    </p:spTree>
    <p:extLst>
      <p:ext uri="{BB962C8B-B14F-4D97-AF65-F5344CB8AC3E}">
        <p14:creationId xmlns:p14="http://schemas.microsoft.com/office/powerpoint/2010/main" val="62857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EB94CC3-059A-459B-534A-A13B0A04C11C}"/>
              </a:ext>
            </a:extLst>
          </p:cNvPr>
          <p:cNvSpPr txBox="1">
            <a:spLocks noGrp="1"/>
          </p:cNvSpPr>
          <p:nvPr>
            <p:ph type="ctrTitle"/>
          </p:nvPr>
        </p:nvSpPr>
        <p:spPr>
          <a:xfrm>
            <a:off x="480230" y="1488552"/>
            <a:ext cx="5844254" cy="11790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lnSpc>
                <a:spcPct val="120000"/>
              </a:lnSpc>
              <a:spcBef>
                <a:spcPts val="0"/>
              </a:spcBef>
            </a:pPr>
            <a:r>
              <a:rPr lang="es-MX" sz="2000" dirty="0">
                <a:latin typeface="Aptos Display" panose="020B0004020202020204" pitchFamily="34" charset="0"/>
                <a:ea typeface="Calibri" panose="020F0502020204030204" pitchFamily="34" charset="0"/>
                <a:cs typeface="Segoe UI" panose="020B0502040204020203" pitchFamily="34" charset="0"/>
              </a:rPr>
              <a:t>M</a:t>
            </a:r>
            <a:r>
              <a:rPr lang="es-MX" sz="2000" dirty="0">
                <a:effectLst/>
                <a:latin typeface="Aptos Display" panose="020B0004020202020204" pitchFamily="34" charset="0"/>
                <a:ea typeface="Calibri" panose="020F0502020204030204" pitchFamily="34" charset="0"/>
                <a:cs typeface="Segoe UI" panose="020B0502040204020203" pitchFamily="34" charset="0"/>
              </a:rPr>
              <a:t>odelo </a:t>
            </a:r>
            <a:r>
              <a:rPr lang="es-MX" sz="2000" dirty="0" err="1">
                <a:effectLst/>
                <a:latin typeface="Aptos Display" panose="020B0004020202020204" pitchFamily="34" charset="0"/>
                <a:ea typeface="Calibri" panose="020F0502020204030204" pitchFamily="34" charset="0"/>
                <a:cs typeface="Segoe UI" panose="020B0502040204020203" pitchFamily="34" charset="0"/>
              </a:rPr>
              <a:t>probit</a:t>
            </a:r>
            <a:r>
              <a:rPr lang="es-MX" sz="2000" dirty="0">
                <a:effectLst/>
                <a:latin typeface="Aptos Display" panose="020B0004020202020204" pitchFamily="34" charset="0"/>
                <a:ea typeface="Calibri" panose="020F0502020204030204" pitchFamily="34" charset="0"/>
                <a:cs typeface="Segoe UI" panose="020B0502040204020203" pitchFamily="34" charset="0"/>
              </a:rPr>
              <a:t> (pool </a:t>
            </a:r>
            <a:r>
              <a:rPr lang="es-MX" sz="2000" dirty="0" err="1">
                <a:effectLst/>
                <a:latin typeface="Aptos Display" panose="020B0004020202020204" pitchFamily="34" charset="0"/>
                <a:ea typeface="Calibri" panose="020F0502020204030204" pitchFamily="34" charset="0"/>
                <a:cs typeface="Segoe UI" panose="020B0502040204020203" pitchFamily="34" charset="0"/>
              </a:rPr>
              <a:t>probit</a:t>
            </a:r>
            <a:r>
              <a:rPr lang="es-MX" sz="2000" dirty="0">
                <a:effectLst/>
                <a:latin typeface="Aptos Display" panose="020B0004020202020204" pitchFamily="34" charset="0"/>
                <a:ea typeface="Calibri" panose="020F0502020204030204" pitchFamily="34" charset="0"/>
                <a:cs typeface="Segoe UI" panose="020B0502040204020203" pitchFamily="34" charset="0"/>
              </a:rPr>
              <a:t> y de variables instrumentales) de participación en actividades recreativas al aire libre, 2010-2019</a:t>
            </a:r>
            <a:endParaRPr lang="es-CO" sz="3200" b="1" dirty="0">
              <a:solidFill>
                <a:schemeClr val="tx2"/>
              </a:solidFill>
              <a:latin typeface="Aptos Display" panose="020B0004020202020204" pitchFamily="34" charset="0"/>
              <a:cs typeface="Segoe UI" panose="020B0502040204020203" pitchFamily="34" charset="0"/>
            </a:endParaRPr>
          </a:p>
        </p:txBody>
      </p:sp>
      <p:sp>
        <p:nvSpPr>
          <p:cNvPr id="3" name="CuadroTexto 2">
            <a:extLst>
              <a:ext uri="{FF2B5EF4-FFF2-40B4-BE49-F238E27FC236}">
                <a16:creationId xmlns:a16="http://schemas.microsoft.com/office/drawing/2014/main" id="{145DD9F3-4465-7481-BA12-1064E5591BBF}"/>
              </a:ext>
            </a:extLst>
          </p:cNvPr>
          <p:cNvSpPr txBox="1"/>
          <p:nvPr/>
        </p:nvSpPr>
        <p:spPr>
          <a:xfrm>
            <a:off x="456499" y="6010366"/>
            <a:ext cx="6106160" cy="415498"/>
          </a:xfrm>
          <a:prstGeom prst="rect">
            <a:avLst/>
          </a:prstGeom>
          <a:noFill/>
        </p:spPr>
        <p:txBody>
          <a:bodyPr wrap="square" rtlCol="0">
            <a:spAutoFit/>
          </a:bodyPr>
          <a:lstStyle/>
          <a:p>
            <a:r>
              <a:rPr lang="es-ES" sz="1050" b="1" dirty="0">
                <a:latin typeface="Aptos Display" panose="020B0004020202020204" pitchFamily="34" charset="0"/>
                <a:cs typeface="Segoe UI" panose="020B0502040204020203" pitchFamily="34" charset="0"/>
              </a:rPr>
              <a:t>Nota </a:t>
            </a:r>
            <a:r>
              <a:rPr lang="es-ES" sz="1050" dirty="0">
                <a:latin typeface="Aptos Display" panose="020B0004020202020204" pitchFamily="34" charset="0"/>
                <a:cs typeface="Segoe UI" panose="020B0502040204020203" pitchFamily="34" charset="0"/>
              </a:rPr>
              <a:t>: los estimadores de edad y de localidades (efectos locales) no aparecen en las estimaciones IV-</a:t>
            </a:r>
            <a:r>
              <a:rPr lang="es-ES" sz="1050" dirty="0" err="1">
                <a:latin typeface="Aptos Display" panose="020B0004020202020204" pitchFamily="34" charset="0"/>
                <a:cs typeface="Segoe UI" panose="020B0502040204020203" pitchFamily="34" charset="0"/>
              </a:rPr>
              <a:t>Probit</a:t>
            </a:r>
            <a:r>
              <a:rPr lang="es-ES" sz="1050" dirty="0">
                <a:latin typeface="Aptos Display" panose="020B0004020202020204" pitchFamily="34" charset="0"/>
                <a:cs typeface="Segoe UI" panose="020B0502040204020203" pitchFamily="34" charset="0"/>
              </a:rPr>
              <a:t> porque fueron usadas para construir las cohortes.</a:t>
            </a:r>
          </a:p>
        </p:txBody>
      </p:sp>
      <p:sp>
        <p:nvSpPr>
          <p:cNvPr id="6" name="Título 1">
            <a:extLst>
              <a:ext uri="{FF2B5EF4-FFF2-40B4-BE49-F238E27FC236}">
                <a16:creationId xmlns:a16="http://schemas.microsoft.com/office/drawing/2014/main" id="{93D5B232-1C00-BBB1-C874-768ED2BDAF47}"/>
              </a:ext>
            </a:extLst>
          </p:cNvPr>
          <p:cNvSpPr txBox="1">
            <a:spLocks/>
          </p:cNvSpPr>
          <p:nvPr/>
        </p:nvSpPr>
        <p:spPr>
          <a:xfrm>
            <a:off x="505731" y="369499"/>
            <a:ext cx="10515600" cy="9954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solidFill>
                  <a:schemeClr val="tx2"/>
                </a:solidFill>
                <a:latin typeface="Aptos Display" panose="020B0004020202020204" pitchFamily="34" charset="0"/>
                <a:cs typeface="Segoe UI" panose="020B0502040204020203" pitchFamily="34" charset="0"/>
              </a:rPr>
              <a:t>4. Resultados</a:t>
            </a:r>
            <a:endParaRPr lang="es-ES" sz="3400" dirty="0">
              <a:latin typeface="Aptos Display" panose="020B0004020202020204" pitchFamily="34" charset="0"/>
            </a:endParaRPr>
          </a:p>
        </p:txBody>
      </p:sp>
      <p:pic>
        <p:nvPicPr>
          <p:cNvPr id="11" name="Imagen 10">
            <a:extLst>
              <a:ext uri="{FF2B5EF4-FFF2-40B4-BE49-F238E27FC236}">
                <a16:creationId xmlns:a16="http://schemas.microsoft.com/office/drawing/2014/main" id="{3599472B-768D-D3B2-5DA3-5BAEC0D88D7B}"/>
              </a:ext>
            </a:extLst>
          </p:cNvPr>
          <p:cNvPicPr>
            <a:picLocks noChangeAspect="1"/>
          </p:cNvPicPr>
          <p:nvPr/>
        </p:nvPicPr>
        <p:blipFill rotWithShape="1">
          <a:blip r:embed="rId2"/>
          <a:srcRect l="1" r="-895"/>
          <a:stretch/>
        </p:blipFill>
        <p:spPr>
          <a:xfrm>
            <a:off x="6677585" y="100377"/>
            <a:ext cx="4812953" cy="6960823"/>
          </a:xfrm>
          <a:prstGeom prst="rect">
            <a:avLst/>
          </a:prstGeom>
        </p:spPr>
      </p:pic>
      <p:sp>
        <p:nvSpPr>
          <p:cNvPr id="14" name="Rectángulo 13">
            <a:extLst>
              <a:ext uri="{FF2B5EF4-FFF2-40B4-BE49-F238E27FC236}">
                <a16:creationId xmlns:a16="http://schemas.microsoft.com/office/drawing/2014/main" id="{57AE1E18-46BA-C251-224F-7049B6E22C47}"/>
              </a:ext>
            </a:extLst>
          </p:cNvPr>
          <p:cNvSpPr/>
          <p:nvPr/>
        </p:nvSpPr>
        <p:spPr>
          <a:xfrm rot="16200000">
            <a:off x="5579049" y="3253049"/>
            <a:ext cx="6604002" cy="5855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ptos Display" panose="020B0004020202020204" pitchFamily="34" charset="0"/>
            </a:endParaRPr>
          </a:p>
        </p:txBody>
      </p:sp>
      <p:sp>
        <p:nvSpPr>
          <p:cNvPr id="16" name="Rectángulo 15">
            <a:extLst>
              <a:ext uri="{FF2B5EF4-FFF2-40B4-BE49-F238E27FC236}">
                <a16:creationId xmlns:a16="http://schemas.microsoft.com/office/drawing/2014/main" id="{451049A9-CD46-6AEE-9E66-FF8F85DCF728}"/>
              </a:ext>
            </a:extLst>
          </p:cNvPr>
          <p:cNvSpPr/>
          <p:nvPr/>
        </p:nvSpPr>
        <p:spPr>
          <a:xfrm rot="16200000">
            <a:off x="7924157" y="3252135"/>
            <a:ext cx="6604000" cy="5855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ptos Display" panose="020B0004020202020204" pitchFamily="34" charset="0"/>
            </a:endParaRPr>
          </a:p>
        </p:txBody>
      </p:sp>
      <p:sp>
        <p:nvSpPr>
          <p:cNvPr id="17" name="Rectángulo 16">
            <a:extLst>
              <a:ext uri="{FF2B5EF4-FFF2-40B4-BE49-F238E27FC236}">
                <a16:creationId xmlns:a16="http://schemas.microsoft.com/office/drawing/2014/main" id="{742FBD84-8D10-09D6-7B7B-ED9428C83A23}"/>
              </a:ext>
            </a:extLst>
          </p:cNvPr>
          <p:cNvSpPr/>
          <p:nvPr/>
        </p:nvSpPr>
        <p:spPr>
          <a:xfrm rot="16200000">
            <a:off x="6174785" y="3255131"/>
            <a:ext cx="6604001" cy="585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ptos Display" panose="020B0004020202020204" pitchFamily="34" charset="0"/>
            </a:endParaRPr>
          </a:p>
        </p:txBody>
      </p:sp>
      <p:sp>
        <p:nvSpPr>
          <p:cNvPr id="20" name="CuadroTexto 19">
            <a:extLst>
              <a:ext uri="{FF2B5EF4-FFF2-40B4-BE49-F238E27FC236}">
                <a16:creationId xmlns:a16="http://schemas.microsoft.com/office/drawing/2014/main" id="{58583760-CD30-D71F-579E-4D0E9E66B205}"/>
              </a:ext>
            </a:extLst>
          </p:cNvPr>
          <p:cNvSpPr txBox="1"/>
          <p:nvPr/>
        </p:nvSpPr>
        <p:spPr>
          <a:xfrm>
            <a:off x="456499" y="5135021"/>
            <a:ext cx="5916913" cy="777905"/>
          </a:xfrm>
          <a:prstGeom prst="rect">
            <a:avLst/>
          </a:prstGeom>
          <a:noFill/>
        </p:spPr>
        <p:txBody>
          <a:bodyPr wrap="square">
            <a:spAutoFit/>
          </a:bodyPr>
          <a:lstStyle/>
          <a:p>
            <a:pPr algn="just">
              <a:lnSpc>
                <a:spcPct val="107000"/>
              </a:lnSpc>
              <a:spcAft>
                <a:spcPts val="800"/>
              </a:spcAft>
            </a:pPr>
            <a:r>
              <a:rPr lang="es-MX" sz="1050" kern="100" dirty="0">
                <a:effectLst/>
                <a:latin typeface="Aptos Display" panose="020B0004020202020204" pitchFamily="34" charset="0"/>
                <a:ea typeface="Calibri" panose="020F0502020204030204" pitchFamily="34" charset="0"/>
                <a:cs typeface="Segoe UI" panose="020B0502040204020203" pitchFamily="34" charset="0"/>
              </a:rPr>
              <a:t>Nivel de significancia: *p&lt;0.05, ** p&lt;0.01, *** p&lt;0.001. EM: efectos marginales; DE: desviación estándar. </a:t>
            </a:r>
            <a:br>
              <a:rPr lang="es-MX" sz="1050" kern="100" dirty="0">
                <a:effectLst/>
                <a:latin typeface="Aptos Display" panose="020B0004020202020204" pitchFamily="34" charset="0"/>
                <a:ea typeface="Calibri" panose="020F0502020204030204" pitchFamily="34" charset="0"/>
                <a:cs typeface="Segoe UI" panose="020B0502040204020203" pitchFamily="34" charset="0"/>
              </a:rPr>
            </a:br>
            <a:r>
              <a:rPr lang="es-MX" sz="1050" kern="100" dirty="0">
                <a:effectLst/>
                <a:latin typeface="Aptos Display" panose="020B0004020202020204" pitchFamily="34" charset="0"/>
                <a:ea typeface="Calibri" panose="020F0502020204030204" pitchFamily="34" charset="0"/>
                <a:cs typeface="Segoe UI" panose="020B0502040204020203" pitchFamily="34" charset="0"/>
              </a:rPr>
              <a:t>Test de Wald test </a:t>
            </a:r>
            <a:r>
              <a:rPr lang="es-MX" sz="1050" kern="100" dirty="0" err="1">
                <a:effectLst/>
                <a:latin typeface="Aptos Display" panose="020B0004020202020204" pitchFamily="34" charset="0"/>
                <a:ea typeface="Calibri" panose="020F0502020204030204" pitchFamily="34" charset="0"/>
                <a:cs typeface="Segoe UI" panose="020B0502040204020203" pitchFamily="34" charset="0"/>
              </a:rPr>
              <a:t>of</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 </a:t>
            </a:r>
            <a:r>
              <a:rPr lang="es-MX" sz="1050" kern="100" dirty="0" err="1">
                <a:effectLst/>
                <a:latin typeface="Aptos Display" panose="020B0004020202020204" pitchFamily="34" charset="0"/>
                <a:ea typeface="Calibri" panose="020F0502020204030204" pitchFamily="34" charset="0"/>
                <a:cs typeface="Segoe UI" panose="020B0502040204020203" pitchFamily="34" charset="0"/>
              </a:rPr>
              <a:t>exogeneity</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 (/</a:t>
            </a:r>
            <a:r>
              <a:rPr lang="es-MX" sz="1050" kern="100" dirty="0" err="1">
                <a:effectLst/>
                <a:latin typeface="Aptos Display" panose="020B0004020202020204" pitchFamily="34" charset="0"/>
                <a:ea typeface="Calibri" panose="020F0502020204030204" pitchFamily="34" charset="0"/>
                <a:cs typeface="Segoe UI" panose="020B0502040204020203" pitchFamily="34" charset="0"/>
              </a:rPr>
              <a:t>athrho</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 = 0): 10.36 </a:t>
            </a:r>
            <a:r>
              <a:rPr lang="es-MX" sz="1050" kern="100" dirty="0" err="1">
                <a:effectLst/>
                <a:latin typeface="Aptos Display" panose="020B0004020202020204" pitchFamily="34" charset="0"/>
                <a:ea typeface="Calibri" panose="020F0502020204030204" pitchFamily="34" charset="0"/>
                <a:cs typeface="Segoe UI" panose="020B0502040204020203" pitchFamily="34" charset="0"/>
              </a:rPr>
              <a:t>Prob</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 &gt; chi2 = 0.0013 (Asistencia a playa); 10.69 </a:t>
            </a:r>
            <a:r>
              <a:rPr lang="es-MX" sz="1050" kern="100" dirty="0" err="1">
                <a:effectLst/>
                <a:latin typeface="Aptos Display" panose="020B0004020202020204" pitchFamily="34" charset="0"/>
                <a:ea typeface="Calibri" panose="020F0502020204030204" pitchFamily="34" charset="0"/>
                <a:cs typeface="Segoe UI" panose="020B0502040204020203" pitchFamily="34" charset="0"/>
              </a:rPr>
              <a:t>Prob</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&gt; chi2 = 0.0011 (Asistencia a parques) y 7.69 </a:t>
            </a:r>
            <a:r>
              <a:rPr lang="es-MX" sz="1050" kern="100" dirty="0" err="1">
                <a:effectLst/>
                <a:latin typeface="Aptos Display" panose="020B0004020202020204" pitchFamily="34" charset="0"/>
                <a:ea typeface="Calibri" panose="020F0502020204030204" pitchFamily="34" charset="0"/>
                <a:cs typeface="Segoe UI" panose="020B0502040204020203" pitchFamily="34" charset="0"/>
              </a:rPr>
              <a:t>Prob</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 &gt; chi2 = 0.0055 (Uso de la ciclovía).</a:t>
            </a:r>
            <a:br>
              <a:rPr lang="es-MX" sz="1050" kern="100" dirty="0">
                <a:effectLst/>
                <a:latin typeface="Aptos Display" panose="020B0004020202020204" pitchFamily="34" charset="0"/>
                <a:ea typeface="Calibri" panose="020F0502020204030204" pitchFamily="34" charset="0"/>
                <a:cs typeface="Segoe UI" panose="020B0502040204020203" pitchFamily="34" charset="0"/>
              </a:rPr>
            </a:br>
            <a:r>
              <a:rPr lang="es-MX" sz="1050" b="1" kern="100" dirty="0">
                <a:effectLst/>
                <a:latin typeface="Aptos Display" panose="020B0004020202020204" pitchFamily="34" charset="0"/>
                <a:ea typeface="Calibri" panose="020F0502020204030204" pitchFamily="34" charset="0"/>
                <a:cs typeface="Segoe UI" panose="020B0502040204020203" pitchFamily="34" charset="0"/>
              </a:rPr>
              <a:t>Fuente: </a:t>
            </a:r>
            <a:r>
              <a:rPr lang="es-MX" sz="1050" kern="100" dirty="0">
                <a:effectLst/>
                <a:latin typeface="Aptos Display" panose="020B0004020202020204" pitchFamily="34" charset="0"/>
                <a:ea typeface="Calibri" panose="020F0502020204030204" pitchFamily="34" charset="0"/>
                <a:cs typeface="Segoe UI" panose="020B0502040204020203" pitchFamily="34" charset="0"/>
              </a:rPr>
              <a:t>elaboración propia con base en EPC (2010-2019).</a:t>
            </a:r>
            <a:endParaRPr lang="es-ES" sz="1050" kern="100" dirty="0">
              <a:effectLst/>
              <a:latin typeface="Aptos Display" panose="020B0004020202020204" pitchFamily="34" charset="0"/>
              <a:ea typeface="Calibri" panose="020F0502020204030204" pitchFamily="34" charset="0"/>
              <a:cs typeface="Segoe UI" panose="020B0502040204020203" pitchFamily="34" charset="0"/>
            </a:endParaRPr>
          </a:p>
        </p:txBody>
      </p:sp>
      <p:sp>
        <p:nvSpPr>
          <p:cNvPr id="24" name="CuadroTexto 23">
            <a:extLst>
              <a:ext uri="{FF2B5EF4-FFF2-40B4-BE49-F238E27FC236}">
                <a16:creationId xmlns:a16="http://schemas.microsoft.com/office/drawing/2014/main" id="{7E0219AE-A8BE-870A-E432-5489C4FE364C}"/>
              </a:ext>
            </a:extLst>
          </p:cNvPr>
          <p:cNvSpPr txBox="1"/>
          <p:nvPr/>
        </p:nvSpPr>
        <p:spPr>
          <a:xfrm>
            <a:off x="516559" y="2791171"/>
            <a:ext cx="5844254" cy="191770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lnSpc>
                <a:spcPct val="120000"/>
              </a:lnSpc>
            </a:pPr>
            <a:r>
              <a:rPr lang="es-MX" sz="2000" b="1" dirty="0">
                <a:latin typeface="Aptos Display" panose="020B0004020202020204" pitchFamily="34" charset="0"/>
                <a:ea typeface="Calibri" panose="020F0502020204030204" pitchFamily="34" charset="0"/>
                <a:cs typeface="Segoe UI" panose="020B0502040204020203" pitchFamily="34" charset="0"/>
              </a:rPr>
              <a:t>Asistencia </a:t>
            </a:r>
            <a:r>
              <a:rPr lang="es-MX" sz="2000" b="1" dirty="0">
                <a:effectLst/>
                <a:latin typeface="Aptos Display" panose="020B0004020202020204" pitchFamily="34" charset="0"/>
                <a:ea typeface="Calibri" panose="020F0502020204030204" pitchFamily="34" charset="0"/>
                <a:cs typeface="Segoe UI" panose="020B0502040204020203" pitchFamily="34" charset="0"/>
              </a:rPr>
              <a:t>a parques:</a:t>
            </a:r>
            <a:r>
              <a:rPr lang="es-MX" sz="2000" b="1" dirty="0">
                <a:latin typeface="Aptos Display" panose="020B0004020202020204" pitchFamily="34" charset="0"/>
                <a:ea typeface="Calibri" panose="020F0502020204030204" pitchFamily="34" charset="0"/>
                <a:cs typeface="Segoe UI" panose="020B0502040204020203" pitchFamily="34" charset="0"/>
              </a:rPr>
              <a:t> </a:t>
            </a:r>
            <a:r>
              <a:rPr lang="es-MX" sz="2000" dirty="0">
                <a:effectLst/>
                <a:latin typeface="Aptos Display" panose="020B0004020202020204" pitchFamily="34" charset="0"/>
                <a:ea typeface="Calibri" panose="020F0502020204030204" pitchFamily="34" charset="0"/>
                <a:cs typeface="Segoe UI" panose="020B0502040204020203" pitchFamily="34" charset="0"/>
              </a:rPr>
              <a:t>capital social es exógeno, el instrumento utilizado no evidencia indicios de endogeneidad, por tanto, en este caso se concentra la atención en los resultados arrojados por el modelo </a:t>
            </a:r>
            <a:r>
              <a:rPr lang="es-MX" sz="2000" i="1" dirty="0">
                <a:effectLst/>
                <a:latin typeface="Aptos Display" panose="020B0004020202020204" pitchFamily="34" charset="0"/>
                <a:ea typeface="Calibri" panose="020F0502020204030204" pitchFamily="34" charset="0"/>
                <a:cs typeface="Segoe UI" panose="020B0502040204020203" pitchFamily="34" charset="0"/>
              </a:rPr>
              <a:t>pool </a:t>
            </a:r>
            <a:r>
              <a:rPr lang="es-MX" sz="2000" i="1" dirty="0" err="1">
                <a:effectLst/>
                <a:latin typeface="Aptos Display" panose="020B0004020202020204" pitchFamily="34" charset="0"/>
                <a:ea typeface="Calibri" panose="020F0502020204030204" pitchFamily="34" charset="0"/>
                <a:cs typeface="Segoe UI" panose="020B0502040204020203" pitchFamily="34" charset="0"/>
              </a:rPr>
              <a:t>probit</a:t>
            </a:r>
            <a:r>
              <a:rPr lang="es-MX" sz="2000" dirty="0">
                <a:effectLst/>
                <a:latin typeface="Aptos Display" panose="020B0004020202020204" pitchFamily="34" charset="0"/>
                <a:ea typeface="Calibri" panose="020F0502020204030204" pitchFamily="34" charset="0"/>
                <a:cs typeface="Segoe UI" panose="020B0502040204020203" pitchFamily="34" charset="0"/>
              </a:rPr>
              <a:t>.</a:t>
            </a:r>
            <a:endParaRPr lang="es-ES" sz="2000" dirty="0">
              <a:latin typeface="Aptos Display" panose="020B0004020202020204" pitchFamily="34" charset="0"/>
              <a:cs typeface="Segoe UI" panose="020B0502040204020203"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66804F1E-F75D-8EA1-B1CD-85FFB6755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4" y="10244"/>
            <a:ext cx="2833688" cy="868338"/>
          </a:xfrm>
          <a:prstGeom prst="rect">
            <a:avLst/>
          </a:prstGeom>
        </p:spPr>
      </p:pic>
    </p:spTree>
    <p:extLst>
      <p:ext uri="{BB962C8B-B14F-4D97-AF65-F5344CB8AC3E}">
        <p14:creationId xmlns:p14="http://schemas.microsoft.com/office/powerpoint/2010/main" val="31185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89D6EA03-E7E2-4B11-550B-04C3E3447F5D}"/>
              </a:ext>
            </a:extLst>
          </p:cNvPr>
          <p:cNvSpPr txBox="1">
            <a:spLocks/>
          </p:cNvSpPr>
          <p:nvPr/>
        </p:nvSpPr>
        <p:spPr>
          <a:xfrm>
            <a:off x="695969" y="1401394"/>
            <a:ext cx="10035322" cy="662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lnSpc>
                <a:spcPct val="150000"/>
              </a:lnSpc>
            </a:pPr>
            <a:r>
              <a:rPr lang="es-ES" dirty="0">
                <a:latin typeface="Aptos Display" panose="020B0004020202020204" pitchFamily="34" charset="0"/>
                <a:cs typeface="Segoe UI" panose="020B0502040204020203" pitchFamily="34" charset="0"/>
              </a:rPr>
              <a:t>Variables tradicionales:</a:t>
            </a:r>
          </a:p>
        </p:txBody>
      </p:sp>
      <p:sp>
        <p:nvSpPr>
          <p:cNvPr id="11" name="Título 1">
            <a:extLst>
              <a:ext uri="{FF2B5EF4-FFF2-40B4-BE49-F238E27FC236}">
                <a16:creationId xmlns:a16="http://schemas.microsoft.com/office/drawing/2014/main" id="{84CF03D0-3DD3-A288-BD41-422E63357B72}"/>
              </a:ext>
            </a:extLst>
          </p:cNvPr>
          <p:cNvSpPr txBox="1">
            <a:spLocks/>
          </p:cNvSpPr>
          <p:nvPr/>
        </p:nvSpPr>
        <p:spPr>
          <a:xfrm>
            <a:off x="505731" y="369500"/>
            <a:ext cx="10515600" cy="7976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solidFill>
                  <a:schemeClr val="tx2"/>
                </a:solidFill>
                <a:latin typeface="Aptos Display" panose="020B0004020202020204" pitchFamily="34" charset="0"/>
                <a:cs typeface="Segoe UI" panose="020B0502040204020203" pitchFamily="34" charset="0"/>
              </a:rPr>
              <a:t>4. Resultados</a:t>
            </a:r>
            <a:endParaRPr lang="es-ES" sz="3400" dirty="0">
              <a:latin typeface="Aptos Display" panose="020B0004020202020204" pitchFamily="34" charset="0"/>
            </a:endParaRPr>
          </a:p>
        </p:txBody>
      </p:sp>
      <p:graphicFrame>
        <p:nvGraphicFramePr>
          <p:cNvPr id="13" name="Tabla 12">
            <a:extLst>
              <a:ext uri="{FF2B5EF4-FFF2-40B4-BE49-F238E27FC236}">
                <a16:creationId xmlns:a16="http://schemas.microsoft.com/office/drawing/2014/main" id="{BA6D5ABE-E6D7-4177-26FB-63AF3CB6F253}"/>
              </a:ext>
            </a:extLst>
          </p:cNvPr>
          <p:cNvGraphicFramePr>
            <a:graphicFrameLocks noGrp="1"/>
          </p:cNvGraphicFramePr>
          <p:nvPr>
            <p:extLst>
              <p:ext uri="{D42A27DB-BD31-4B8C-83A1-F6EECF244321}">
                <p14:modId xmlns:p14="http://schemas.microsoft.com/office/powerpoint/2010/main" val="2028493210"/>
              </p:ext>
            </p:extLst>
          </p:nvPr>
        </p:nvGraphicFramePr>
        <p:xfrm>
          <a:off x="810269" y="2064176"/>
          <a:ext cx="10515600" cy="1835048"/>
        </p:xfrm>
        <a:graphic>
          <a:graphicData uri="http://schemas.openxmlformats.org/drawingml/2006/table">
            <a:tbl>
              <a:tblPr firstRow="1" bandRow="1">
                <a:tableStyleId>{C083E6E3-FA7D-4D7B-A595-EF9225AFEA82}</a:tableStyleId>
              </a:tblPr>
              <a:tblGrid>
                <a:gridCol w="2628900">
                  <a:extLst>
                    <a:ext uri="{9D8B030D-6E8A-4147-A177-3AD203B41FA5}">
                      <a16:colId xmlns:a16="http://schemas.microsoft.com/office/drawing/2014/main" val="3680741205"/>
                    </a:ext>
                  </a:extLst>
                </a:gridCol>
                <a:gridCol w="2628900">
                  <a:extLst>
                    <a:ext uri="{9D8B030D-6E8A-4147-A177-3AD203B41FA5}">
                      <a16:colId xmlns:a16="http://schemas.microsoft.com/office/drawing/2014/main" val="91332252"/>
                    </a:ext>
                  </a:extLst>
                </a:gridCol>
                <a:gridCol w="2628900">
                  <a:extLst>
                    <a:ext uri="{9D8B030D-6E8A-4147-A177-3AD203B41FA5}">
                      <a16:colId xmlns:a16="http://schemas.microsoft.com/office/drawing/2014/main" val="2911149333"/>
                    </a:ext>
                  </a:extLst>
                </a:gridCol>
                <a:gridCol w="2628900">
                  <a:extLst>
                    <a:ext uri="{9D8B030D-6E8A-4147-A177-3AD203B41FA5}">
                      <a16:colId xmlns:a16="http://schemas.microsoft.com/office/drawing/2014/main" val="2131464933"/>
                    </a:ext>
                  </a:extLst>
                </a:gridCol>
              </a:tblGrid>
              <a:tr h="458762">
                <a:tc>
                  <a:txBody>
                    <a:bodyPr/>
                    <a:lstStyle/>
                    <a:p>
                      <a:r>
                        <a:rPr lang="es-ES" dirty="0">
                          <a:latin typeface="Aptos Display" panose="020B0004020202020204" pitchFamily="34" charset="0"/>
                          <a:cs typeface="Segoe UI" panose="020B0502040204020203" pitchFamily="34" charset="0"/>
                        </a:rPr>
                        <a:t>Variable</a:t>
                      </a:r>
                    </a:p>
                  </a:txBody>
                  <a:tcPr/>
                </a:tc>
                <a:tc>
                  <a:txBody>
                    <a:bodyPr/>
                    <a:lstStyle/>
                    <a:p>
                      <a:r>
                        <a:rPr lang="es-ES" dirty="0">
                          <a:latin typeface="Aptos Display" panose="020B0004020202020204" pitchFamily="34" charset="0"/>
                          <a:cs typeface="Segoe UI" panose="020B0502040204020203" pitchFamily="34" charset="0"/>
                        </a:rPr>
                        <a:t>Visita a playas</a:t>
                      </a:r>
                    </a:p>
                  </a:txBody>
                  <a:tcPr/>
                </a:tc>
                <a:tc>
                  <a:txBody>
                    <a:bodyPr/>
                    <a:lstStyle/>
                    <a:p>
                      <a:r>
                        <a:rPr lang="es-ES" dirty="0">
                          <a:latin typeface="Aptos Display" panose="020B0004020202020204" pitchFamily="34" charset="0"/>
                          <a:cs typeface="Segoe UI" panose="020B0502040204020203" pitchFamily="34" charset="0"/>
                        </a:rPr>
                        <a:t>Asistencia a parques</a:t>
                      </a:r>
                    </a:p>
                  </a:txBody>
                  <a:tcPr/>
                </a:tc>
                <a:tc>
                  <a:txBody>
                    <a:bodyPr/>
                    <a:lstStyle/>
                    <a:p>
                      <a:r>
                        <a:rPr lang="es-ES" dirty="0">
                          <a:latin typeface="Aptos Display" panose="020B0004020202020204" pitchFamily="34" charset="0"/>
                          <a:cs typeface="Segoe UI" panose="020B0502040204020203" pitchFamily="34" charset="0"/>
                        </a:rPr>
                        <a:t>Uso de la ciclovía</a:t>
                      </a:r>
                    </a:p>
                  </a:txBody>
                  <a:tcPr/>
                </a:tc>
                <a:extLst>
                  <a:ext uri="{0D108BD9-81ED-4DB2-BD59-A6C34878D82A}">
                    <a16:rowId xmlns:a16="http://schemas.microsoft.com/office/drawing/2014/main" val="962203065"/>
                  </a:ext>
                </a:extLst>
              </a:tr>
              <a:tr h="458762">
                <a:tc>
                  <a:txBody>
                    <a:bodyPr/>
                    <a:lstStyle/>
                    <a:p>
                      <a:r>
                        <a:rPr lang="es-ES" b="1" dirty="0">
                          <a:latin typeface="Aptos Display" panose="020B0004020202020204" pitchFamily="34" charset="0"/>
                          <a:cs typeface="Segoe UI" panose="020B0502040204020203" pitchFamily="34" charset="0"/>
                        </a:rPr>
                        <a:t>Género</a:t>
                      </a:r>
                    </a:p>
                  </a:txBody>
                  <a:tcPr>
                    <a:solidFill>
                      <a:schemeClr val="accent5">
                        <a:lumMod val="40000"/>
                        <a:lumOff val="60000"/>
                        <a:alpha val="20000"/>
                      </a:schemeClr>
                    </a:solidFill>
                  </a:tcPr>
                </a:tc>
                <a:tc>
                  <a:txBody>
                    <a:bodyPr/>
                    <a:lstStyle/>
                    <a:p>
                      <a:pPr algn="ctr"/>
                      <a:r>
                        <a:rPr lang="es-ES" dirty="0">
                          <a:latin typeface="Aptos Display" panose="020B0004020202020204" pitchFamily="34" charset="0"/>
                          <a:cs typeface="Segoe UI" panose="020B0502040204020203" pitchFamily="34" charset="0"/>
                        </a:rPr>
                        <a:t>X</a:t>
                      </a:r>
                    </a:p>
                  </a:txBody>
                  <a:tcPr>
                    <a:solidFill>
                      <a:schemeClr val="accent5">
                        <a:lumMod val="40000"/>
                        <a:lumOff val="60000"/>
                        <a:alpha val="20000"/>
                      </a:schemeClr>
                    </a:solidFill>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 (a favor de mujeres)</a:t>
                      </a:r>
                      <a:endParaRPr lang="es-ES" dirty="0">
                        <a:latin typeface="Aptos Display" panose="020B0004020202020204" pitchFamily="34" charset="0"/>
                        <a:cs typeface="Segoe UI" panose="020B0502040204020203" pitchFamily="34" charset="0"/>
                      </a:endParaRPr>
                    </a:p>
                  </a:txBody>
                  <a:tcPr>
                    <a:solidFill>
                      <a:schemeClr val="accent5">
                        <a:lumMod val="40000"/>
                        <a:lumOff val="60000"/>
                        <a:alpha val="20000"/>
                      </a:schemeClr>
                    </a:solidFill>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 (a favor de hombres)</a:t>
                      </a:r>
                      <a:endParaRPr lang="es-ES" dirty="0">
                        <a:latin typeface="Aptos Display" panose="020B0004020202020204" pitchFamily="34" charset="0"/>
                        <a:cs typeface="Segoe UI" panose="020B0502040204020203" pitchFamily="34" charset="0"/>
                      </a:endParaRPr>
                    </a:p>
                  </a:txBody>
                  <a:tcPr>
                    <a:solidFill>
                      <a:schemeClr val="accent5">
                        <a:lumMod val="40000"/>
                        <a:lumOff val="60000"/>
                        <a:alpha val="20000"/>
                      </a:schemeClr>
                    </a:solidFill>
                  </a:tcPr>
                </a:tc>
                <a:extLst>
                  <a:ext uri="{0D108BD9-81ED-4DB2-BD59-A6C34878D82A}">
                    <a16:rowId xmlns:a16="http://schemas.microsoft.com/office/drawing/2014/main" val="1988408143"/>
                  </a:ext>
                </a:extLst>
              </a:tr>
              <a:tr h="458762">
                <a:tc>
                  <a:txBody>
                    <a:bodyPr/>
                    <a:lstStyle/>
                    <a:p>
                      <a:r>
                        <a:rPr lang="es-ES" b="1" dirty="0">
                          <a:latin typeface="Aptos Display" panose="020B0004020202020204" pitchFamily="34" charset="0"/>
                          <a:cs typeface="Segoe UI" panose="020B0502040204020203" pitchFamily="34" charset="0"/>
                        </a:rPr>
                        <a:t>Ingresos per cápita</a:t>
                      </a:r>
                    </a:p>
                  </a:txBody>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a:t>
                      </a:r>
                      <a:endParaRPr lang="es-ES" dirty="0">
                        <a:latin typeface="Aptos Display" panose="020B0004020202020204" pitchFamily="34" charset="0"/>
                        <a:cs typeface="Segoe UI" panose="020B0502040204020203" pitchFamily="34" charset="0"/>
                      </a:endParaRPr>
                    </a:p>
                  </a:txBody>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a:t>
                      </a:r>
                      <a:endParaRPr lang="es-ES" dirty="0">
                        <a:latin typeface="Aptos Display" panose="020B0004020202020204" pitchFamily="34" charset="0"/>
                        <a:cs typeface="Segoe UI" panose="020B0502040204020203" pitchFamily="34" charset="0"/>
                      </a:endParaRPr>
                    </a:p>
                  </a:txBody>
                  <a:tcPr/>
                </a:tc>
                <a:tc>
                  <a:txBody>
                    <a:bodyPr/>
                    <a:lstStyle/>
                    <a:p>
                      <a:pPr algn="ctr"/>
                      <a:r>
                        <a:rPr lang="es-ES" dirty="0">
                          <a:latin typeface="Aptos Display" panose="020B0004020202020204" pitchFamily="34" charset="0"/>
                          <a:cs typeface="Segoe UI" panose="020B0502040204020203" pitchFamily="34" charset="0"/>
                        </a:rPr>
                        <a:t>X</a:t>
                      </a:r>
                    </a:p>
                  </a:txBody>
                  <a:tcPr/>
                </a:tc>
                <a:extLst>
                  <a:ext uri="{0D108BD9-81ED-4DB2-BD59-A6C34878D82A}">
                    <a16:rowId xmlns:a16="http://schemas.microsoft.com/office/drawing/2014/main" val="1450926770"/>
                  </a:ext>
                </a:extLst>
              </a:tr>
              <a:tr h="458762">
                <a:tc>
                  <a:txBody>
                    <a:bodyPr/>
                    <a:lstStyle/>
                    <a:p>
                      <a:r>
                        <a:rPr lang="es-ES" b="1" dirty="0">
                          <a:latin typeface="Aptos Display" panose="020B0004020202020204" pitchFamily="34" charset="0"/>
                          <a:cs typeface="Segoe UI" panose="020B0502040204020203" pitchFamily="34" charset="0"/>
                        </a:rPr>
                        <a:t>Capital humano</a:t>
                      </a:r>
                    </a:p>
                  </a:txBody>
                  <a:tcPr>
                    <a:solidFill>
                      <a:schemeClr val="accent5">
                        <a:lumMod val="40000"/>
                        <a:lumOff val="60000"/>
                        <a:alpha val="20000"/>
                      </a:schemeClr>
                    </a:solidFill>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a:t>
                      </a:r>
                      <a:endParaRPr lang="es-ES" dirty="0">
                        <a:latin typeface="Aptos Display" panose="020B0004020202020204" pitchFamily="34" charset="0"/>
                        <a:cs typeface="Segoe UI" panose="020B0502040204020203" pitchFamily="34" charset="0"/>
                      </a:endParaRPr>
                    </a:p>
                  </a:txBody>
                  <a:tcPr>
                    <a:solidFill>
                      <a:schemeClr val="accent5">
                        <a:lumMod val="40000"/>
                        <a:lumOff val="60000"/>
                        <a:alpha val="20000"/>
                      </a:schemeClr>
                    </a:solidFill>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a:t>
                      </a:r>
                      <a:endParaRPr lang="es-ES" dirty="0">
                        <a:latin typeface="Aptos Display" panose="020B0004020202020204" pitchFamily="34" charset="0"/>
                        <a:cs typeface="Segoe UI" panose="020B0502040204020203" pitchFamily="34" charset="0"/>
                      </a:endParaRPr>
                    </a:p>
                  </a:txBody>
                  <a:tcPr>
                    <a:solidFill>
                      <a:schemeClr val="accent5">
                        <a:lumMod val="40000"/>
                        <a:lumOff val="60000"/>
                        <a:alpha val="20000"/>
                      </a:schemeClr>
                    </a:solidFill>
                  </a:tcPr>
                </a:tc>
                <a:tc>
                  <a:txBody>
                    <a:bodyPr/>
                    <a:lstStyle/>
                    <a:p>
                      <a:pPr algn="ctr"/>
                      <a:r>
                        <a:rPr lang="es-ES" sz="1800" b="0" i="0" kern="1200" dirty="0">
                          <a:solidFill>
                            <a:schemeClr val="tx1"/>
                          </a:solidFill>
                          <a:effectLst/>
                          <a:latin typeface="Aptos Display" panose="020B0004020202020204" pitchFamily="34" charset="0"/>
                          <a:ea typeface="+mn-ea"/>
                          <a:cs typeface="Segoe UI" panose="020B0502040204020203" pitchFamily="34" charset="0"/>
                        </a:rPr>
                        <a:t>✓</a:t>
                      </a:r>
                      <a:endParaRPr lang="es-ES" dirty="0">
                        <a:latin typeface="Aptos Display" panose="020B0004020202020204" pitchFamily="34" charset="0"/>
                        <a:cs typeface="Segoe UI" panose="020B0502040204020203" pitchFamily="34" charset="0"/>
                      </a:endParaRPr>
                    </a:p>
                  </a:txBody>
                  <a:tcPr>
                    <a:solidFill>
                      <a:schemeClr val="accent5">
                        <a:lumMod val="40000"/>
                        <a:lumOff val="60000"/>
                        <a:alpha val="20000"/>
                      </a:schemeClr>
                    </a:solidFill>
                  </a:tcPr>
                </a:tc>
                <a:extLst>
                  <a:ext uri="{0D108BD9-81ED-4DB2-BD59-A6C34878D82A}">
                    <a16:rowId xmlns:a16="http://schemas.microsoft.com/office/drawing/2014/main" val="1019305850"/>
                  </a:ext>
                </a:extLst>
              </a:tr>
            </a:tbl>
          </a:graphicData>
        </a:graphic>
      </p:graphicFrame>
      <p:sp>
        <p:nvSpPr>
          <p:cNvPr id="15" name="CuadroTexto 14">
            <a:extLst>
              <a:ext uri="{FF2B5EF4-FFF2-40B4-BE49-F238E27FC236}">
                <a16:creationId xmlns:a16="http://schemas.microsoft.com/office/drawing/2014/main" id="{FA0D5DDC-9AD8-917C-A5C7-ACA1E5C4D56C}"/>
              </a:ext>
            </a:extLst>
          </p:cNvPr>
          <p:cNvSpPr txBox="1"/>
          <p:nvPr/>
        </p:nvSpPr>
        <p:spPr>
          <a:xfrm>
            <a:off x="591456" y="4088974"/>
            <a:ext cx="11247215" cy="17027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85750" indent="-285750" algn="just">
              <a:lnSpc>
                <a:spcPct val="150000"/>
              </a:lnSpc>
              <a:buFont typeface="Wingdings" panose="05000000000000000000" pitchFamily="2" charset="2"/>
              <a:buChar char="§"/>
            </a:pPr>
            <a:r>
              <a:rPr lang="es-MX" b="1" dirty="0">
                <a:latin typeface="Aptos Display" panose="020B0004020202020204" pitchFamily="34" charset="0"/>
                <a:ea typeface="Calibri" panose="020F0502020204030204" pitchFamily="34" charset="0"/>
                <a:cs typeface="Segoe UI" panose="020B0502040204020203" pitchFamily="34" charset="0"/>
              </a:rPr>
              <a:t>El género: </a:t>
            </a:r>
            <a:r>
              <a:rPr lang="es-MX" dirty="0">
                <a:latin typeface="Aptos Display" panose="020B0004020202020204" pitchFamily="34" charset="0"/>
                <a:ea typeface="Calibri" panose="020F0502020204030204" pitchFamily="34" charset="0"/>
                <a:cs typeface="Segoe UI" panose="020B0502040204020203" pitchFamily="34" charset="0"/>
              </a:rPr>
              <a:t>la propensión depende de la actividad realizada.</a:t>
            </a:r>
          </a:p>
          <a:p>
            <a:pPr marL="285750" indent="-285750" algn="just">
              <a:lnSpc>
                <a:spcPct val="150000"/>
              </a:lnSpc>
              <a:buFont typeface="Wingdings" panose="05000000000000000000" pitchFamily="2" charset="2"/>
              <a:buChar char="§"/>
            </a:pPr>
            <a:r>
              <a:rPr lang="es-MX" b="1" dirty="0">
                <a:latin typeface="Aptos Display" panose="020B0004020202020204" pitchFamily="34" charset="0"/>
                <a:cs typeface="Segoe UI" panose="020B0502040204020203" pitchFamily="34" charset="0"/>
              </a:rPr>
              <a:t>El ingreso </a:t>
            </a:r>
            <a:r>
              <a:rPr lang="es-MX" b="1" i="1" dirty="0">
                <a:latin typeface="Aptos Display" panose="020B0004020202020204" pitchFamily="34" charset="0"/>
                <a:cs typeface="Segoe UI" panose="020B0502040204020203" pitchFamily="34" charset="0"/>
              </a:rPr>
              <a:t>per cápita:</a:t>
            </a:r>
            <a:r>
              <a:rPr lang="es-MX" b="1" dirty="0">
                <a:latin typeface="Aptos Display" panose="020B0004020202020204" pitchFamily="34" charset="0"/>
                <a:cs typeface="Segoe UI" panose="020B0502040204020203" pitchFamily="34" charset="0"/>
              </a:rPr>
              <a:t> </a:t>
            </a:r>
            <a:r>
              <a:rPr lang="es-MX" dirty="0">
                <a:latin typeface="Aptos Display" panose="020B0004020202020204" pitchFamily="34" charset="0"/>
                <a:cs typeface="Segoe UI" panose="020B0502040204020203" pitchFamily="34" charset="0"/>
              </a:rPr>
              <a:t>efecto positivo y estas actividades se comportan como un bien normal inelástico.</a:t>
            </a:r>
          </a:p>
          <a:p>
            <a:pPr marL="285750" indent="-285750" algn="just">
              <a:lnSpc>
                <a:spcPct val="150000"/>
              </a:lnSpc>
              <a:buFont typeface="Wingdings" panose="05000000000000000000" pitchFamily="2" charset="2"/>
              <a:buChar char="§"/>
            </a:pPr>
            <a:r>
              <a:rPr lang="es-MX" b="1" dirty="0">
                <a:latin typeface="Aptos Display" panose="020B0004020202020204" pitchFamily="34" charset="0"/>
                <a:cs typeface="Segoe UI" panose="020B0502040204020203" pitchFamily="34" charset="0"/>
              </a:rPr>
              <a:t>Nivel de capital humano: </a:t>
            </a:r>
            <a:r>
              <a:rPr lang="es-MX" dirty="0">
                <a:latin typeface="Aptos Display" panose="020B0004020202020204" pitchFamily="34" charset="0"/>
                <a:cs typeface="Segoe UI" panose="020B0502040204020203" pitchFamily="34" charset="0"/>
              </a:rPr>
              <a:t>positivamente asociado con la participación. se detectan brechas en el acceso a estas actividades, siendo más fuertes en la probabilidad de visitar playas.</a:t>
            </a:r>
            <a:endParaRPr lang="es-ES" dirty="0">
              <a:latin typeface="Aptos Display" panose="020B0004020202020204" pitchFamily="34" charset="0"/>
              <a:cs typeface="Segoe UI" panose="020B0502040204020203"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6D7DB7DA-1AE0-16A0-771F-42259886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6720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BA9A34E3-C814-1ABC-23CC-21A8E2BD081B}"/>
              </a:ext>
            </a:extLst>
          </p:cNvPr>
          <p:cNvSpPr txBox="1">
            <a:spLocks/>
          </p:cNvSpPr>
          <p:nvPr/>
        </p:nvSpPr>
        <p:spPr>
          <a:xfrm>
            <a:off x="473300" y="212547"/>
            <a:ext cx="10515600" cy="868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4. Resultados</a:t>
            </a:r>
            <a:endParaRPr lang="es-ES" sz="3400" dirty="0">
              <a:latin typeface="Aptos Display" panose="020B0004020202020204" pitchFamily="34" charset="0"/>
            </a:endParaRPr>
          </a:p>
        </p:txBody>
      </p:sp>
      <p:graphicFrame>
        <p:nvGraphicFramePr>
          <p:cNvPr id="8" name="Tabla 7">
            <a:extLst>
              <a:ext uri="{FF2B5EF4-FFF2-40B4-BE49-F238E27FC236}">
                <a16:creationId xmlns:a16="http://schemas.microsoft.com/office/drawing/2014/main" id="{E71BDAED-C852-E7B9-7715-926C4BF5B43D}"/>
              </a:ext>
            </a:extLst>
          </p:cNvPr>
          <p:cNvGraphicFramePr>
            <a:graphicFrameLocks noGrp="1"/>
          </p:cNvGraphicFramePr>
          <p:nvPr>
            <p:extLst>
              <p:ext uri="{D42A27DB-BD31-4B8C-83A1-F6EECF244321}">
                <p14:modId xmlns:p14="http://schemas.microsoft.com/office/powerpoint/2010/main" val="158167486"/>
              </p:ext>
            </p:extLst>
          </p:nvPr>
        </p:nvGraphicFramePr>
        <p:xfrm>
          <a:off x="625965" y="1829090"/>
          <a:ext cx="10894520" cy="2250440"/>
        </p:xfrm>
        <a:graphic>
          <a:graphicData uri="http://schemas.openxmlformats.org/drawingml/2006/table">
            <a:tbl>
              <a:tblPr firstRow="1" bandRow="1">
                <a:tableStyleId>{5FD0F851-EC5A-4D38-B0AD-8093EC10F338}</a:tableStyleId>
              </a:tblPr>
              <a:tblGrid>
                <a:gridCol w="2723630">
                  <a:extLst>
                    <a:ext uri="{9D8B030D-6E8A-4147-A177-3AD203B41FA5}">
                      <a16:colId xmlns:a16="http://schemas.microsoft.com/office/drawing/2014/main" val="189072067"/>
                    </a:ext>
                  </a:extLst>
                </a:gridCol>
                <a:gridCol w="2723630">
                  <a:extLst>
                    <a:ext uri="{9D8B030D-6E8A-4147-A177-3AD203B41FA5}">
                      <a16:colId xmlns:a16="http://schemas.microsoft.com/office/drawing/2014/main" val="3929691298"/>
                    </a:ext>
                  </a:extLst>
                </a:gridCol>
                <a:gridCol w="2723630">
                  <a:extLst>
                    <a:ext uri="{9D8B030D-6E8A-4147-A177-3AD203B41FA5}">
                      <a16:colId xmlns:a16="http://schemas.microsoft.com/office/drawing/2014/main" val="33946642"/>
                    </a:ext>
                  </a:extLst>
                </a:gridCol>
                <a:gridCol w="2723630">
                  <a:extLst>
                    <a:ext uri="{9D8B030D-6E8A-4147-A177-3AD203B41FA5}">
                      <a16:colId xmlns:a16="http://schemas.microsoft.com/office/drawing/2014/main" val="4084125144"/>
                    </a:ext>
                  </a:extLst>
                </a:gridCol>
              </a:tblGrid>
              <a:tr h="370840">
                <a:tc>
                  <a:txBody>
                    <a:bodyPr/>
                    <a:lstStyle/>
                    <a:p>
                      <a:r>
                        <a:rPr lang="es-ES" sz="2000" dirty="0">
                          <a:latin typeface="Aptos Display" panose="020B0004020202020204" pitchFamily="34" charset="0"/>
                        </a:rPr>
                        <a:t>Variables</a:t>
                      </a:r>
                      <a:endParaRPr lang="es-ES" sz="2000" dirty="0">
                        <a:latin typeface="Aptos Display" panose="020B0004020202020204" pitchFamily="34" charset="0"/>
                        <a:cs typeface="Segoe UI" panose="020B0502040204020203" pitchFamily="34" charset="0"/>
                      </a:endParaRPr>
                    </a:p>
                  </a:txBody>
                  <a:tcPr/>
                </a:tc>
                <a:tc>
                  <a:txBody>
                    <a:bodyPr/>
                    <a:lstStyle/>
                    <a:p>
                      <a:r>
                        <a:rPr lang="es-ES" sz="2000" dirty="0">
                          <a:latin typeface="Aptos Display" panose="020B0004020202020204" pitchFamily="34" charset="0"/>
                        </a:rPr>
                        <a:t>Visita a playas</a:t>
                      </a:r>
                      <a:endParaRPr lang="es-ES" sz="2000" dirty="0">
                        <a:latin typeface="Aptos Display" panose="020B0004020202020204" pitchFamily="34" charset="0"/>
                        <a:cs typeface="Segoe UI" panose="020B0502040204020203" pitchFamily="34" charset="0"/>
                      </a:endParaRPr>
                    </a:p>
                  </a:txBody>
                  <a:tcPr/>
                </a:tc>
                <a:tc>
                  <a:txBody>
                    <a:bodyPr/>
                    <a:lstStyle/>
                    <a:p>
                      <a:r>
                        <a:rPr lang="es-ES" sz="2000" dirty="0">
                          <a:latin typeface="Aptos Display" panose="020B0004020202020204" pitchFamily="34" charset="0"/>
                        </a:rPr>
                        <a:t>Asistencia a parques</a:t>
                      </a:r>
                      <a:endParaRPr lang="es-ES" sz="2000" dirty="0">
                        <a:latin typeface="Aptos Display" panose="020B0004020202020204" pitchFamily="34" charset="0"/>
                        <a:cs typeface="Segoe UI" panose="020B0502040204020203" pitchFamily="34" charset="0"/>
                      </a:endParaRPr>
                    </a:p>
                  </a:txBody>
                  <a:tcPr/>
                </a:tc>
                <a:tc>
                  <a:txBody>
                    <a:bodyPr/>
                    <a:lstStyle/>
                    <a:p>
                      <a:r>
                        <a:rPr lang="es-ES" sz="2000" dirty="0">
                          <a:latin typeface="Aptos Display" panose="020B0004020202020204" pitchFamily="34" charset="0"/>
                        </a:rPr>
                        <a:t>Uso de la ciclovía</a:t>
                      </a:r>
                      <a:endParaRPr lang="es-ES" sz="2000" dirty="0">
                        <a:latin typeface="Aptos Display" panose="020B0004020202020204" pitchFamily="34" charset="0"/>
                        <a:cs typeface="Segoe UI" panose="020B0502040204020203" pitchFamily="34" charset="0"/>
                      </a:endParaRPr>
                    </a:p>
                  </a:txBody>
                  <a:tcPr/>
                </a:tc>
                <a:extLst>
                  <a:ext uri="{0D108BD9-81ED-4DB2-BD59-A6C34878D82A}">
                    <a16:rowId xmlns:a16="http://schemas.microsoft.com/office/drawing/2014/main" val="1215446533"/>
                  </a:ext>
                </a:extLst>
              </a:tr>
              <a:tr h="370840">
                <a:tc>
                  <a:txBody>
                    <a:bodyPr/>
                    <a:lstStyle/>
                    <a:p>
                      <a:r>
                        <a:rPr lang="es-ES" sz="1800" b="1" dirty="0">
                          <a:latin typeface="Aptos Display" panose="020B0004020202020204" pitchFamily="34" charset="0"/>
                        </a:rPr>
                        <a:t>Estratificación</a:t>
                      </a:r>
                      <a:endParaRPr lang="es-ES" sz="1800" b="1"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extLst>
                  <a:ext uri="{0D108BD9-81ED-4DB2-BD59-A6C34878D82A}">
                    <a16:rowId xmlns:a16="http://schemas.microsoft.com/office/drawing/2014/main" val="314032703"/>
                  </a:ext>
                </a:extLst>
              </a:tr>
              <a:tr h="370840">
                <a:tc>
                  <a:txBody>
                    <a:bodyPr/>
                    <a:lstStyle/>
                    <a:p>
                      <a:r>
                        <a:rPr lang="es-ES" sz="1800" b="1" dirty="0">
                          <a:latin typeface="Aptos Display" panose="020B0004020202020204" pitchFamily="34" charset="0"/>
                        </a:rPr>
                        <a:t>Pobreza subjetiva</a:t>
                      </a:r>
                      <a:endParaRPr lang="es-ES" sz="1800" b="1"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extLst>
                  <a:ext uri="{0D108BD9-81ED-4DB2-BD59-A6C34878D82A}">
                    <a16:rowId xmlns:a16="http://schemas.microsoft.com/office/drawing/2014/main" val="1800660252"/>
                  </a:ext>
                </a:extLst>
              </a:tr>
              <a:tr h="370840">
                <a:tc>
                  <a:txBody>
                    <a:bodyPr/>
                    <a:lstStyle/>
                    <a:p>
                      <a:r>
                        <a:rPr lang="es-ES" sz="1800" b="1" dirty="0">
                          <a:latin typeface="Aptos Display" panose="020B0004020202020204" pitchFamily="34" charset="0"/>
                        </a:rPr>
                        <a:t>Capital social</a:t>
                      </a:r>
                      <a:endParaRPr lang="es-ES" sz="1800" b="1"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extLst>
                  <a:ext uri="{0D108BD9-81ED-4DB2-BD59-A6C34878D82A}">
                    <a16:rowId xmlns:a16="http://schemas.microsoft.com/office/drawing/2014/main" val="2875179418"/>
                  </a:ext>
                </a:extLst>
              </a:tr>
              <a:tr h="370840">
                <a:tc>
                  <a:txBody>
                    <a:bodyPr/>
                    <a:lstStyle/>
                    <a:p>
                      <a:r>
                        <a:rPr lang="es-ES" sz="1800" b="1" dirty="0">
                          <a:latin typeface="Aptos Display" panose="020B0004020202020204" pitchFamily="34" charset="0"/>
                        </a:rPr>
                        <a:t>Percepción de seguridad</a:t>
                      </a:r>
                      <a:endParaRPr lang="es-ES" sz="1800" b="1"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extLst>
                  <a:ext uri="{0D108BD9-81ED-4DB2-BD59-A6C34878D82A}">
                    <a16:rowId xmlns:a16="http://schemas.microsoft.com/office/drawing/2014/main" val="432082033"/>
                  </a:ext>
                </a:extLst>
              </a:tr>
              <a:tr h="370840">
                <a:tc>
                  <a:txBody>
                    <a:bodyPr/>
                    <a:lstStyle/>
                    <a:p>
                      <a:r>
                        <a:rPr lang="es-ES" sz="1800" b="1" dirty="0">
                          <a:latin typeface="Aptos Display" panose="020B0004020202020204" pitchFamily="34" charset="0"/>
                        </a:rPr>
                        <a:t>Satisfacción con parques</a:t>
                      </a:r>
                      <a:endParaRPr lang="es-ES" sz="1800" b="1" dirty="0">
                        <a:latin typeface="Aptos Display" panose="020B0004020202020204" pitchFamily="34" charset="0"/>
                        <a:cs typeface="Segoe UI" panose="020B0502040204020203" pitchFamily="34" charset="0"/>
                      </a:endParaRPr>
                    </a:p>
                  </a:txBody>
                  <a:tcPr/>
                </a:tc>
                <a:tc>
                  <a:txBody>
                    <a:bodyPr/>
                    <a:lstStyle/>
                    <a:p>
                      <a:pPr algn="ctr"/>
                      <a:r>
                        <a:rPr lang="es-ES" sz="1600" dirty="0">
                          <a:latin typeface="Aptos Display" panose="020B0004020202020204" pitchFamily="34" charset="0"/>
                        </a:rPr>
                        <a:t>X</a:t>
                      </a:r>
                      <a:endParaRPr lang="es-ES" sz="1600"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0" kern="1200" dirty="0">
                          <a:solidFill>
                            <a:schemeClr val="tx1"/>
                          </a:solidFill>
                          <a:effectLst/>
                          <a:latin typeface="Aptos Display" panose="020B0004020202020204" pitchFamily="34" charset="0"/>
                        </a:rPr>
                        <a:t>✓</a:t>
                      </a:r>
                      <a:endParaRPr lang="es-ES" sz="1600" dirty="0">
                        <a:latin typeface="Aptos Display" panose="020B0004020202020204" pitchFamily="34" charset="0"/>
                        <a:cs typeface="Segoe UI" panose="020B0502040204020203" pitchFamily="34" charset="0"/>
                      </a:endParaRPr>
                    </a:p>
                  </a:txBody>
                  <a:tcPr/>
                </a:tc>
                <a:extLst>
                  <a:ext uri="{0D108BD9-81ED-4DB2-BD59-A6C34878D82A}">
                    <a16:rowId xmlns:a16="http://schemas.microsoft.com/office/drawing/2014/main" val="3971759"/>
                  </a:ext>
                </a:extLst>
              </a:tr>
            </a:tbl>
          </a:graphicData>
        </a:graphic>
      </p:graphicFrame>
      <p:sp>
        <p:nvSpPr>
          <p:cNvPr id="15" name="Marcador de contenido 2">
            <a:extLst>
              <a:ext uri="{FF2B5EF4-FFF2-40B4-BE49-F238E27FC236}">
                <a16:creationId xmlns:a16="http://schemas.microsoft.com/office/drawing/2014/main" id="{049922D3-5906-9B20-36D9-BF11CF6B4EE2}"/>
              </a:ext>
            </a:extLst>
          </p:cNvPr>
          <p:cNvSpPr txBox="1">
            <a:spLocks/>
          </p:cNvSpPr>
          <p:nvPr/>
        </p:nvSpPr>
        <p:spPr>
          <a:xfrm>
            <a:off x="565005" y="1274199"/>
            <a:ext cx="10035322" cy="662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lnSpc>
                <a:spcPct val="150000"/>
              </a:lnSpc>
            </a:pPr>
            <a:r>
              <a:rPr lang="es-ES" dirty="0">
                <a:latin typeface="Aptos Display" panose="020B0004020202020204" pitchFamily="34" charset="0"/>
                <a:cs typeface="Segoe UI" panose="020B0502040204020203" pitchFamily="34" charset="0"/>
              </a:rPr>
              <a:t>Variables estructurales:</a:t>
            </a:r>
          </a:p>
        </p:txBody>
      </p:sp>
      <p:sp>
        <p:nvSpPr>
          <p:cNvPr id="16" name="CuadroTexto 15">
            <a:extLst>
              <a:ext uri="{FF2B5EF4-FFF2-40B4-BE49-F238E27FC236}">
                <a16:creationId xmlns:a16="http://schemas.microsoft.com/office/drawing/2014/main" id="{2FE41D69-652C-E3FE-B20F-E7F3CCB52EEB}"/>
              </a:ext>
            </a:extLst>
          </p:cNvPr>
          <p:cNvSpPr txBox="1"/>
          <p:nvPr/>
        </p:nvSpPr>
        <p:spPr>
          <a:xfrm>
            <a:off x="422069" y="4407498"/>
            <a:ext cx="11098416" cy="228703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285750" indent="-285750" algn="just">
              <a:lnSpc>
                <a:spcPct val="120000"/>
              </a:lnSpc>
              <a:buFont typeface="Wingdings" panose="05000000000000000000" pitchFamily="2" charset="2"/>
              <a:buChar char="§"/>
            </a:pPr>
            <a:r>
              <a:rPr lang="es-MX" sz="2000" b="1" dirty="0">
                <a:latin typeface="Aptos Display" panose="020B0004020202020204" pitchFamily="34" charset="0"/>
                <a:ea typeface="Calibri" panose="020F0502020204030204" pitchFamily="34" charset="0"/>
                <a:cs typeface="Segoe UI" panose="020B0502040204020203" pitchFamily="34" charset="0"/>
              </a:rPr>
              <a:t>Estratificación: </a:t>
            </a:r>
            <a:r>
              <a:rPr lang="es-MX" sz="2000" dirty="0">
                <a:latin typeface="Aptos Display" panose="020B0004020202020204" pitchFamily="34" charset="0"/>
                <a:cs typeface="Segoe UI" panose="020B0502040204020203" pitchFamily="34" charset="0"/>
              </a:rPr>
              <a:t>mayor probabilidad de ir a playa de los residentes en zonas rurales, en comparación con cualquiera de los integrantes de hogares estratificados en el área urbana. Mientras que la participación en la ciclovía aumenta a medida que la estratificación es mayor.</a:t>
            </a:r>
            <a:endParaRPr lang="es-MX" sz="2000" b="1" dirty="0">
              <a:latin typeface="Aptos Display" panose="020B0004020202020204" pitchFamily="34" charset="0"/>
              <a:ea typeface="Calibri" panose="020F0502020204030204" pitchFamily="34" charset="0"/>
              <a:cs typeface="Segoe UI" panose="020B0502040204020203" pitchFamily="34" charset="0"/>
            </a:endParaRPr>
          </a:p>
          <a:p>
            <a:pPr marL="285750" indent="-285750" algn="just">
              <a:lnSpc>
                <a:spcPct val="120000"/>
              </a:lnSpc>
              <a:buFont typeface="Wingdings" panose="05000000000000000000" pitchFamily="2" charset="2"/>
              <a:buChar char="§"/>
            </a:pPr>
            <a:r>
              <a:rPr lang="es-MX" sz="2000" b="1" dirty="0">
                <a:latin typeface="Aptos Display" panose="020B0004020202020204" pitchFamily="34" charset="0"/>
                <a:cs typeface="Segoe UI" panose="020B0502040204020203" pitchFamily="34" charset="0"/>
              </a:rPr>
              <a:t>Pobreza subjetiva: </a:t>
            </a:r>
            <a:r>
              <a:rPr lang="es-MX" sz="2000" dirty="0">
                <a:latin typeface="Aptos Display" panose="020B0004020202020204" pitchFamily="34" charset="0"/>
                <a:cs typeface="Segoe UI" panose="020B0502040204020203" pitchFamily="34" charset="0"/>
              </a:rPr>
              <a:t>tiene efecto negativo y es mayor en la visita a playas.</a:t>
            </a:r>
          </a:p>
          <a:p>
            <a:pPr marL="285750" indent="-285750" algn="just">
              <a:lnSpc>
                <a:spcPct val="120000"/>
              </a:lnSpc>
              <a:buFont typeface="Wingdings" panose="05000000000000000000" pitchFamily="2" charset="2"/>
              <a:buChar char="§"/>
            </a:pPr>
            <a:r>
              <a:rPr lang="es-MX" sz="2000" b="1" dirty="0">
                <a:latin typeface="Aptos Display" panose="020B0004020202020204" pitchFamily="34" charset="0"/>
                <a:cs typeface="Segoe UI" panose="020B0502040204020203" pitchFamily="34" charset="0"/>
              </a:rPr>
              <a:t>Capital social: </a:t>
            </a:r>
            <a:r>
              <a:rPr lang="es-ES" sz="2000" dirty="0">
                <a:latin typeface="Aptos Display" panose="020B0004020202020204" pitchFamily="34" charset="0"/>
                <a:cs typeface="Segoe UI" panose="020B0502040204020203" pitchFamily="34" charset="0"/>
              </a:rPr>
              <a:t>se asocia positivamente con la participación en actividades recreativas.</a:t>
            </a:r>
            <a:endParaRPr lang="es-MX" sz="2000" dirty="0">
              <a:latin typeface="Aptos Display" panose="020B0004020202020204" pitchFamily="34" charset="0"/>
              <a:cs typeface="Segoe UI" panose="020B0502040204020203" pitchFamily="34" charset="0"/>
            </a:endParaRPr>
          </a:p>
          <a:p>
            <a:pPr marL="285750" indent="-285750" algn="just">
              <a:lnSpc>
                <a:spcPct val="120000"/>
              </a:lnSpc>
              <a:buFont typeface="Wingdings" panose="05000000000000000000" pitchFamily="2" charset="2"/>
              <a:buChar char="§"/>
            </a:pPr>
            <a:r>
              <a:rPr lang="es-ES" sz="2000" b="1" dirty="0">
                <a:latin typeface="Aptos Display" panose="020B0004020202020204" pitchFamily="34" charset="0"/>
                <a:cs typeface="Segoe UI" panose="020B0502040204020203" pitchFamily="34" charset="0"/>
              </a:rPr>
              <a:t>Satisfacción con parques: </a:t>
            </a:r>
            <a:r>
              <a:rPr lang="es-MX" sz="2000" dirty="0">
                <a:latin typeface="Aptos Display" panose="020B0004020202020204" pitchFamily="34" charset="0"/>
                <a:cs typeface="Segoe UI" panose="020B0502040204020203" pitchFamily="34" charset="0"/>
              </a:rPr>
              <a:t>tiene un efecto positivo sobre la participación.</a:t>
            </a:r>
            <a:endParaRPr lang="es-ES" sz="2000" dirty="0">
              <a:latin typeface="Aptos Display" panose="020B0004020202020204" pitchFamily="34" charset="0"/>
              <a:cs typeface="Segoe UI" panose="020B0502040204020203"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1C1A395C-4B78-642C-BD79-397D74354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21278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494B320-6A26-1A80-490B-E16F91101EB1}"/>
              </a:ext>
            </a:extLst>
          </p:cNvPr>
          <p:cNvSpPr txBox="1">
            <a:spLocks/>
          </p:cNvSpPr>
          <p:nvPr/>
        </p:nvSpPr>
        <p:spPr>
          <a:xfrm>
            <a:off x="505731" y="369499"/>
            <a:ext cx="10515600" cy="6879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solidFill>
                  <a:schemeClr val="tx2"/>
                </a:solidFill>
                <a:latin typeface="Aptos Display" panose="020B0004020202020204" pitchFamily="34" charset="0"/>
                <a:cs typeface="Segoe UI" panose="020B0502040204020203" pitchFamily="34" charset="0"/>
              </a:rPr>
              <a:t>4. Resultados</a:t>
            </a:r>
            <a:endParaRPr lang="es-ES" sz="3400" dirty="0">
              <a:latin typeface="Aptos Display" panose="020B0004020202020204" pitchFamily="34" charset="0"/>
            </a:endParaRPr>
          </a:p>
        </p:txBody>
      </p:sp>
      <p:graphicFrame>
        <p:nvGraphicFramePr>
          <p:cNvPr id="16" name="Diagrama 15">
            <a:extLst>
              <a:ext uri="{FF2B5EF4-FFF2-40B4-BE49-F238E27FC236}">
                <a16:creationId xmlns:a16="http://schemas.microsoft.com/office/drawing/2014/main" id="{17C6B9B2-08F9-90DE-03D4-3D4DCE72C60A}"/>
              </a:ext>
            </a:extLst>
          </p:cNvPr>
          <p:cNvGraphicFramePr/>
          <p:nvPr>
            <p:extLst>
              <p:ext uri="{D42A27DB-BD31-4B8C-83A1-F6EECF244321}">
                <p14:modId xmlns:p14="http://schemas.microsoft.com/office/powerpoint/2010/main" val="798501452"/>
              </p:ext>
            </p:extLst>
          </p:nvPr>
        </p:nvGraphicFramePr>
        <p:xfrm>
          <a:off x="616174" y="2261390"/>
          <a:ext cx="10959652" cy="3901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uadroTexto 18">
            <a:extLst>
              <a:ext uri="{FF2B5EF4-FFF2-40B4-BE49-F238E27FC236}">
                <a16:creationId xmlns:a16="http://schemas.microsoft.com/office/drawing/2014/main" id="{B941EAAC-B126-0BC1-F6B0-8DD1D23AB998}"/>
              </a:ext>
            </a:extLst>
          </p:cNvPr>
          <p:cNvSpPr txBox="1"/>
          <p:nvPr/>
        </p:nvSpPr>
        <p:spPr>
          <a:xfrm>
            <a:off x="766726" y="1459369"/>
            <a:ext cx="7495894" cy="461665"/>
          </a:xfrm>
          <a:prstGeom prst="rect">
            <a:avLst/>
          </a:prstGeom>
          <a:noFill/>
        </p:spPr>
        <p:txBody>
          <a:bodyPr wrap="square">
            <a:spAutoFit/>
          </a:bodyPr>
          <a:lstStyle/>
          <a:p>
            <a:pPr lvl="0"/>
            <a:r>
              <a:rPr lang="es-MX" sz="2400" dirty="0">
                <a:latin typeface="Aptos Display" panose="020B0004020202020204" pitchFamily="34" charset="0"/>
                <a:ea typeface="Calibri" panose="020F0502020204030204" pitchFamily="34" charset="0"/>
                <a:cs typeface="Segoe UI" panose="020B0502040204020203" pitchFamily="34" charset="0"/>
              </a:rPr>
              <a:t>S</a:t>
            </a:r>
            <a:r>
              <a:rPr lang="es-MX" sz="2400" dirty="0">
                <a:effectLst/>
                <a:latin typeface="Aptos Display" panose="020B0004020202020204" pitchFamily="34" charset="0"/>
                <a:ea typeface="Calibri" panose="020F0502020204030204" pitchFamily="34" charset="0"/>
                <a:cs typeface="Segoe UI" panose="020B0502040204020203" pitchFamily="34" charset="0"/>
              </a:rPr>
              <a:t>e realizaron estimaciones por separado que incluyeron:</a:t>
            </a:r>
            <a:endParaRPr lang="es-ES" sz="2400" dirty="0">
              <a:latin typeface="Aptos Display" panose="020B0004020202020204"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E59F8445-4836-FB66-EBF8-722556495D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288212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6E31C-B8C2-73AB-A166-A23AFD2ECEEE}"/>
              </a:ext>
            </a:extLst>
          </p:cNvPr>
          <p:cNvSpPr txBox="1">
            <a:spLocks/>
          </p:cNvSpPr>
          <p:nvPr/>
        </p:nvSpPr>
        <p:spPr>
          <a:xfrm>
            <a:off x="838200" y="279309"/>
            <a:ext cx="10515600" cy="6879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solidFill>
                  <a:schemeClr val="tx2"/>
                </a:solidFill>
                <a:latin typeface="Aptos Display" panose="020B0004020202020204" pitchFamily="34" charset="0"/>
                <a:cs typeface="Segoe UI" panose="020B0502040204020203" pitchFamily="34" charset="0"/>
              </a:rPr>
              <a:t>5. Conclusiones</a:t>
            </a:r>
            <a:endParaRPr lang="es-ES" sz="3400" dirty="0">
              <a:latin typeface="Aptos Display" panose="020B0004020202020204" pitchFamily="34" charset="0"/>
            </a:endParaRPr>
          </a:p>
        </p:txBody>
      </p:sp>
      <p:sp>
        <p:nvSpPr>
          <p:cNvPr id="8" name="CuadroTexto 7">
            <a:extLst>
              <a:ext uri="{FF2B5EF4-FFF2-40B4-BE49-F238E27FC236}">
                <a16:creationId xmlns:a16="http://schemas.microsoft.com/office/drawing/2014/main" id="{B136EF7A-B46E-029F-4D6C-BA8D6D7C17C0}"/>
              </a:ext>
            </a:extLst>
          </p:cNvPr>
          <p:cNvSpPr txBox="1"/>
          <p:nvPr/>
        </p:nvSpPr>
        <p:spPr>
          <a:xfrm>
            <a:off x="734396" y="1147647"/>
            <a:ext cx="10619404" cy="5291128"/>
          </a:xfrm>
          <a:prstGeom prst="rect">
            <a:avLst/>
          </a:prstGeom>
          <a:noFill/>
        </p:spPr>
        <p:txBody>
          <a:bodyPr wrap="square">
            <a:spAutoFit/>
          </a:bodyPr>
          <a:lstStyle/>
          <a:p>
            <a:pPr marL="342900" indent="-342900" algn="just">
              <a:lnSpc>
                <a:spcPct val="110000"/>
              </a:lnSpc>
              <a:buFont typeface="Wingdings" panose="05000000000000000000" pitchFamily="2" charset="2"/>
              <a:buChar char="§"/>
            </a:pPr>
            <a:r>
              <a:rPr lang="es-MX" sz="2200" dirty="0">
                <a:effectLst/>
                <a:latin typeface="Aptos Display" panose="020B0004020202020204" pitchFamily="34" charset="0"/>
                <a:ea typeface="Calibri" panose="020F0502020204030204" pitchFamily="34" charset="0"/>
                <a:cs typeface="Segoe UI" panose="020B0502040204020203" pitchFamily="34" charset="0"/>
              </a:rPr>
              <a:t>Los determinantes de participación en actividades recreativas de ocio no se limitan a factores tradicionales, también inciden un conjunto de </a:t>
            </a:r>
            <a:r>
              <a:rPr lang="es-MX" sz="2200" b="1" dirty="0">
                <a:effectLst/>
                <a:latin typeface="Aptos Display" panose="020B0004020202020204" pitchFamily="34" charset="0"/>
                <a:ea typeface="Calibri" panose="020F0502020204030204" pitchFamily="34" charset="0"/>
                <a:cs typeface="Segoe UI" panose="020B0502040204020203" pitchFamily="34" charset="0"/>
              </a:rPr>
              <a:t>factores estructurales.</a:t>
            </a:r>
          </a:p>
          <a:p>
            <a:pPr marL="342900" indent="-342900" algn="just">
              <a:lnSpc>
                <a:spcPct val="110000"/>
              </a:lnSpc>
              <a:buFont typeface="Wingdings" panose="05000000000000000000" pitchFamily="2" charset="2"/>
              <a:buChar char="§"/>
            </a:pPr>
            <a:endParaRPr lang="es-MX" sz="2200" b="1" dirty="0">
              <a:latin typeface="Aptos Display" panose="020B0004020202020204" pitchFamily="34" charset="0"/>
              <a:ea typeface="Calibri" panose="020F0502020204030204" pitchFamily="34" charset="0"/>
              <a:cs typeface="Segoe UI" panose="020B0502040204020203" pitchFamily="34" charset="0"/>
            </a:endParaRPr>
          </a:p>
          <a:p>
            <a:pPr marL="342900" indent="-342900" algn="just">
              <a:lnSpc>
                <a:spcPct val="110000"/>
              </a:lnSpc>
              <a:buFont typeface="Wingdings" panose="05000000000000000000" pitchFamily="2" charset="2"/>
              <a:buChar char="§"/>
            </a:pPr>
            <a:r>
              <a:rPr lang="es-ES" sz="2200" dirty="0">
                <a:latin typeface="Aptos Display" panose="020B0004020202020204" pitchFamily="34" charset="0"/>
                <a:ea typeface="Calibri" panose="020F0502020204030204" pitchFamily="34" charset="0"/>
                <a:cs typeface="Segoe UI" panose="020B0502040204020203" pitchFamily="34" charset="0"/>
              </a:rPr>
              <a:t>Las brechas más importantes se relacionan con el </a:t>
            </a:r>
            <a:r>
              <a:rPr lang="es-ES" sz="2200" b="1" dirty="0">
                <a:latin typeface="Aptos Display" panose="020B0004020202020204" pitchFamily="34" charset="0"/>
                <a:ea typeface="Calibri" panose="020F0502020204030204" pitchFamily="34" charset="0"/>
                <a:cs typeface="Segoe UI" panose="020B0502040204020203" pitchFamily="34" charset="0"/>
              </a:rPr>
              <a:t>capital humano</a:t>
            </a:r>
            <a:r>
              <a:rPr lang="es-ES" sz="2200" dirty="0">
                <a:latin typeface="Aptos Display" panose="020B0004020202020204" pitchFamily="34" charset="0"/>
                <a:ea typeface="Calibri" panose="020F0502020204030204" pitchFamily="34" charset="0"/>
                <a:cs typeface="Segoe UI" panose="020B0502040204020203" pitchFamily="34" charset="0"/>
              </a:rPr>
              <a:t>, independientemente de la actividad recreativa, mientras que las brechas de </a:t>
            </a:r>
            <a:r>
              <a:rPr lang="es-ES" sz="2200" b="1" dirty="0">
                <a:latin typeface="Aptos Display" panose="020B0004020202020204" pitchFamily="34" charset="0"/>
                <a:ea typeface="Calibri" panose="020F0502020204030204" pitchFamily="34" charset="0"/>
                <a:cs typeface="Segoe UI" panose="020B0502040204020203" pitchFamily="34" charset="0"/>
              </a:rPr>
              <a:t>género </a:t>
            </a:r>
            <a:r>
              <a:rPr lang="es-ES" sz="2200" dirty="0">
                <a:latin typeface="Aptos Display" panose="020B0004020202020204" pitchFamily="34" charset="0"/>
                <a:ea typeface="Calibri" panose="020F0502020204030204" pitchFamily="34" charset="0"/>
                <a:cs typeface="Segoe UI" panose="020B0502040204020203" pitchFamily="34" charset="0"/>
              </a:rPr>
              <a:t>dependen del tipo de actividad realizada. </a:t>
            </a:r>
          </a:p>
          <a:p>
            <a:pPr marL="342900" indent="-342900" algn="just">
              <a:lnSpc>
                <a:spcPct val="110000"/>
              </a:lnSpc>
              <a:buFont typeface="Wingdings" panose="05000000000000000000" pitchFamily="2" charset="2"/>
              <a:buChar char="§"/>
            </a:pPr>
            <a:endParaRPr lang="es-ES" sz="2200" dirty="0">
              <a:latin typeface="Aptos Display" panose="020B0004020202020204" pitchFamily="34" charset="0"/>
              <a:ea typeface="Calibri" panose="020F0502020204030204" pitchFamily="34" charset="0"/>
              <a:cs typeface="Segoe UI" panose="020B0502040204020203" pitchFamily="34" charset="0"/>
            </a:endParaRPr>
          </a:p>
          <a:p>
            <a:pPr marL="342900" indent="-342900" algn="just">
              <a:lnSpc>
                <a:spcPct val="110000"/>
              </a:lnSpc>
              <a:buFont typeface="Wingdings" panose="05000000000000000000" pitchFamily="2" charset="2"/>
              <a:buChar char="§"/>
            </a:pPr>
            <a:r>
              <a:rPr lang="es-ES" sz="2200" dirty="0">
                <a:latin typeface="Aptos Display" panose="020B0004020202020204" pitchFamily="34" charset="0"/>
                <a:ea typeface="Calibri" panose="020F0502020204030204" pitchFamily="34" charset="0"/>
                <a:cs typeface="Segoe UI" panose="020B0502040204020203" pitchFamily="34" charset="0"/>
              </a:rPr>
              <a:t>Se reconoce que </a:t>
            </a:r>
            <a:r>
              <a:rPr lang="es-ES" sz="2200" b="1" dirty="0">
                <a:latin typeface="Aptos Display" panose="020B0004020202020204" pitchFamily="34" charset="0"/>
                <a:ea typeface="Calibri" panose="020F0502020204030204" pitchFamily="34" charset="0"/>
                <a:cs typeface="Segoe UI" panose="020B0502040204020203" pitchFamily="34" charset="0"/>
              </a:rPr>
              <a:t>la estratificación </a:t>
            </a:r>
            <a:r>
              <a:rPr lang="es-ES" sz="2200" dirty="0">
                <a:latin typeface="Aptos Display" panose="020B0004020202020204" pitchFamily="34" charset="0"/>
                <a:ea typeface="Calibri" panose="020F0502020204030204" pitchFamily="34" charset="0"/>
                <a:cs typeface="Segoe UI" panose="020B0502040204020203" pitchFamily="34" charset="0"/>
              </a:rPr>
              <a:t>como posición socioeconómica y expresión de la segregación urbana cumplen un papel crucial para explicar las disparidades en la participación en actividades recreativas.</a:t>
            </a:r>
          </a:p>
          <a:p>
            <a:pPr marL="342900" indent="-342900" algn="just">
              <a:lnSpc>
                <a:spcPct val="110000"/>
              </a:lnSpc>
              <a:buFont typeface="Wingdings" panose="05000000000000000000" pitchFamily="2" charset="2"/>
              <a:buChar char="§"/>
            </a:pPr>
            <a:endParaRPr lang="es-ES" sz="2200" dirty="0">
              <a:effectLst/>
              <a:latin typeface="Aptos Display" panose="020B0004020202020204" pitchFamily="34" charset="0"/>
              <a:ea typeface="Calibri" panose="020F0502020204030204" pitchFamily="34" charset="0"/>
              <a:cs typeface="Segoe UI" panose="020B0502040204020203" pitchFamily="34" charset="0"/>
            </a:endParaRPr>
          </a:p>
          <a:p>
            <a:pPr marL="342900" indent="-342900" algn="just">
              <a:lnSpc>
                <a:spcPct val="110000"/>
              </a:lnSpc>
              <a:buFont typeface="Wingdings" panose="05000000000000000000" pitchFamily="2" charset="2"/>
              <a:buChar char="§"/>
            </a:pPr>
            <a:r>
              <a:rPr lang="es-MX" sz="2200" dirty="0">
                <a:latin typeface="Aptos Display" panose="020B0004020202020204" pitchFamily="34" charset="0"/>
                <a:ea typeface="Calibri" panose="020F0502020204030204" pitchFamily="34" charset="0"/>
                <a:cs typeface="Segoe UI" panose="020B0502040204020203" pitchFamily="34" charset="0"/>
              </a:rPr>
              <a:t>F</a:t>
            </a:r>
            <a:r>
              <a:rPr lang="es-MX" sz="2200" dirty="0">
                <a:effectLst/>
                <a:latin typeface="Aptos Display" panose="020B0004020202020204" pitchFamily="34" charset="0"/>
                <a:ea typeface="Calibri" panose="020F0502020204030204" pitchFamily="34" charset="0"/>
                <a:cs typeface="Segoe UI" panose="020B0502040204020203" pitchFamily="34" charset="0"/>
              </a:rPr>
              <a:t>actores del </a:t>
            </a:r>
            <a:r>
              <a:rPr lang="es-MX" sz="2200" b="1" dirty="0">
                <a:effectLst/>
                <a:latin typeface="Aptos Display" panose="020B0004020202020204" pitchFamily="34" charset="0"/>
                <a:ea typeface="Calibri" panose="020F0502020204030204" pitchFamily="34" charset="0"/>
                <a:cs typeface="Segoe UI" panose="020B0502040204020203" pitchFamily="34" charset="0"/>
              </a:rPr>
              <a:t>contexto local</a:t>
            </a:r>
            <a:r>
              <a:rPr lang="es-MX" sz="2200" dirty="0">
                <a:effectLst/>
                <a:latin typeface="Aptos Display" panose="020B0004020202020204" pitchFamily="34" charset="0"/>
                <a:ea typeface="Calibri" panose="020F0502020204030204" pitchFamily="34" charset="0"/>
                <a:cs typeface="Segoe UI" panose="020B0502040204020203" pitchFamily="34" charset="0"/>
              </a:rPr>
              <a:t>, como la pobreza subjetiva y la calidad de las infraestructuras disponibles, juegan un papel determinante en la decisión de participar en actividades de esparcimiento.</a:t>
            </a:r>
            <a:endParaRPr lang="es-ES" sz="2200" dirty="0">
              <a:latin typeface="Aptos Display" panose="020B0004020202020204" pitchFamily="34" charset="0"/>
              <a:ea typeface="Calibri" panose="020F0502020204030204" pitchFamily="34" charset="0"/>
              <a:cs typeface="Segoe UI" panose="020B0502040204020203" pitchFamily="34" charset="0"/>
            </a:endParaRPr>
          </a:p>
        </p:txBody>
      </p:sp>
      <p:pic>
        <p:nvPicPr>
          <p:cNvPr id="3" name="Imagen 2" descr="Un dibujo con letras&#10;&#10;Descripción generada automáticamente con confianza media">
            <a:extLst>
              <a:ext uri="{FF2B5EF4-FFF2-40B4-BE49-F238E27FC236}">
                <a16:creationId xmlns:a16="http://schemas.microsoft.com/office/drawing/2014/main" id="{60E1336C-3EFF-79D7-35A8-BB21F4D4D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192809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6E31C-B8C2-73AB-A166-A23AFD2ECEEE}"/>
              </a:ext>
            </a:extLst>
          </p:cNvPr>
          <p:cNvSpPr txBox="1">
            <a:spLocks/>
          </p:cNvSpPr>
          <p:nvPr/>
        </p:nvSpPr>
        <p:spPr>
          <a:xfrm>
            <a:off x="847918" y="386550"/>
            <a:ext cx="10515600" cy="6879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solidFill>
                  <a:schemeClr val="tx2"/>
                </a:solidFill>
                <a:latin typeface="Aptos Display" panose="020B0004020202020204" pitchFamily="34" charset="0"/>
                <a:cs typeface="Segoe UI" panose="020B0502040204020203" pitchFamily="34" charset="0"/>
              </a:rPr>
              <a:t>5.1. Conclusiones y perspectivas de trabajo</a:t>
            </a:r>
            <a:endParaRPr lang="es-ES" sz="3400" dirty="0">
              <a:latin typeface="Aptos Display" panose="020B0004020202020204" pitchFamily="34" charset="0"/>
            </a:endParaRPr>
          </a:p>
        </p:txBody>
      </p:sp>
      <p:pic>
        <p:nvPicPr>
          <p:cNvPr id="3" name="Imagen 2" descr="Un dibujo con letras&#10;&#10;Descripción generada automáticamente con confianza media">
            <a:extLst>
              <a:ext uri="{FF2B5EF4-FFF2-40B4-BE49-F238E27FC236}">
                <a16:creationId xmlns:a16="http://schemas.microsoft.com/office/drawing/2014/main" id="{60E1336C-3EFF-79D7-35A8-BB21F4D4D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
        <p:nvSpPr>
          <p:cNvPr id="4" name="CuadroTexto 3">
            <a:extLst>
              <a:ext uri="{FF2B5EF4-FFF2-40B4-BE49-F238E27FC236}">
                <a16:creationId xmlns:a16="http://schemas.microsoft.com/office/drawing/2014/main" id="{5BA4DF67-181A-89CE-233A-063479F190EA}"/>
              </a:ext>
            </a:extLst>
          </p:cNvPr>
          <p:cNvSpPr txBox="1"/>
          <p:nvPr/>
        </p:nvSpPr>
        <p:spPr>
          <a:xfrm>
            <a:off x="753477" y="1626364"/>
            <a:ext cx="10685046" cy="4173900"/>
          </a:xfrm>
          <a:prstGeom prst="rect">
            <a:avLst/>
          </a:prstGeom>
          <a:noFill/>
        </p:spPr>
        <p:txBody>
          <a:bodyPr wrap="square">
            <a:spAutoFit/>
          </a:bodyPr>
          <a:lstStyle/>
          <a:p>
            <a:pPr marL="342900" indent="-342900" algn="just">
              <a:lnSpc>
                <a:spcPct val="110000"/>
              </a:lnSpc>
              <a:buFont typeface="Wingdings" panose="05000000000000000000" pitchFamily="2" charset="2"/>
              <a:buChar char="§"/>
            </a:pPr>
            <a:r>
              <a:rPr lang="es-MX" sz="2200" kern="100" dirty="0">
                <a:latin typeface="Aptos Display" panose="020B0004020202020204" pitchFamily="34" charset="0"/>
                <a:ea typeface="Calibri" panose="020F0502020204030204" pitchFamily="34" charset="0"/>
                <a:cs typeface="Segoe UI" panose="020B0502040204020203" pitchFamily="34" charset="0"/>
              </a:rPr>
              <a:t>Ante la existencia de estas barreras, ¿Qué i</a:t>
            </a:r>
            <a:r>
              <a:rPr lang="es-MX" sz="2200" kern="100" dirty="0">
                <a:effectLst/>
                <a:latin typeface="Aptos Display" panose="020B0004020202020204" pitchFamily="34" charset="0"/>
                <a:ea typeface="Calibri" panose="020F0502020204030204" pitchFamily="34" charset="0"/>
                <a:cs typeface="Segoe UI" panose="020B0502040204020203" pitchFamily="34" charset="0"/>
              </a:rPr>
              <a:t>mplicaciones tiene en </a:t>
            </a:r>
            <a:r>
              <a:rPr lang="es-MX" sz="2200" b="1" kern="100" dirty="0">
                <a:effectLst/>
                <a:latin typeface="Aptos Display" panose="020B0004020202020204" pitchFamily="34" charset="0"/>
                <a:ea typeface="Calibri" panose="020F0502020204030204" pitchFamily="34" charset="0"/>
                <a:cs typeface="Segoe UI" panose="020B0502040204020203" pitchFamily="34" charset="0"/>
              </a:rPr>
              <a:t>la formulación de políticas públicas?</a:t>
            </a:r>
            <a:r>
              <a:rPr lang="es-MX" sz="2200" kern="100" dirty="0">
                <a:effectLst/>
                <a:latin typeface="Aptos Display" panose="020B0004020202020204" pitchFamily="34" charset="0"/>
                <a:ea typeface="Calibri" panose="020F0502020204030204" pitchFamily="34" charset="0"/>
                <a:cs typeface="Segoe UI" panose="020B0502040204020203" pitchFamily="34" charset="0"/>
              </a:rPr>
              <a:t> Estas deben involucrar agentes privados que promuevan la equidad en el acceso a oportunidades de recreación </a:t>
            </a:r>
            <a:r>
              <a:rPr lang="es-MX" sz="2200" kern="100" dirty="0">
                <a:effectLst/>
                <a:latin typeface="Aptos Display" panose="020B0004020202020204" pitchFamily="34" charset="0"/>
                <a:ea typeface="Calibri" panose="020F0502020204030204" pitchFamily="34" charset="0"/>
                <a:cs typeface="Segoe UI" panose="020B0502040204020203" pitchFamily="34" charset="0"/>
                <a:sym typeface="Symbol" panose="05050102010706020507" pitchFamily="18" charset="2"/>
              </a:rPr>
              <a:t>+ </a:t>
            </a:r>
            <a:r>
              <a:rPr lang="es-ES" sz="2200" kern="100" dirty="0">
                <a:effectLst/>
                <a:latin typeface="Aptos Display" panose="020B0004020202020204" pitchFamily="34" charset="0"/>
                <a:ea typeface="Calibri" panose="020F0502020204030204" pitchFamily="34" charset="0"/>
                <a:cs typeface="Segoe UI" panose="020B0502040204020203" pitchFamily="34" charset="0"/>
                <a:sym typeface="Symbol" panose="05050102010706020507" pitchFamily="18" charset="2"/>
              </a:rPr>
              <a:t>Autogesti</a:t>
            </a:r>
            <a:r>
              <a:rPr lang="es-ES" sz="2200" kern="100" dirty="0">
                <a:latin typeface="Aptos Display" panose="020B0004020202020204" pitchFamily="34" charset="0"/>
                <a:ea typeface="Calibri" panose="020F0502020204030204" pitchFamily="34" charset="0"/>
                <a:cs typeface="Segoe UI" panose="020B0502040204020203" pitchFamily="34" charset="0"/>
                <a:sym typeface="Symbol" panose="05050102010706020507" pitchFamily="18" charset="2"/>
              </a:rPr>
              <a:t>ón comunitaria;</a:t>
            </a:r>
            <a:r>
              <a:rPr lang="es-ES" sz="2200" kern="100" dirty="0">
                <a:effectLst/>
                <a:latin typeface="Aptos Display" panose="020B0004020202020204" pitchFamily="34" charset="0"/>
                <a:ea typeface="Calibri" panose="020F0502020204030204" pitchFamily="34" charset="0"/>
                <a:cs typeface="Segoe UI" panose="020B0502040204020203" pitchFamily="34" charset="0"/>
                <a:sym typeface="Symbol" panose="05050102010706020507" pitchFamily="18" charset="2"/>
              </a:rPr>
              <a:t> ambos mediante </a:t>
            </a:r>
            <a:r>
              <a:rPr lang="es-ES" sz="2200" b="1" kern="100" dirty="0">
                <a:effectLst/>
                <a:latin typeface="Aptos Display" panose="020B0004020202020204" pitchFamily="34" charset="0"/>
                <a:ea typeface="Calibri" panose="020F0502020204030204" pitchFamily="34" charset="0"/>
                <a:cs typeface="Segoe UI" panose="020B0502040204020203" pitchFamily="34" charset="0"/>
                <a:sym typeface="Symbol" panose="05050102010706020507" pitchFamily="18" charset="2"/>
              </a:rPr>
              <a:t>instituciones y contratos a </a:t>
            </a:r>
            <a:r>
              <a:rPr lang="es-ES" sz="2200" b="1" kern="100">
                <a:effectLst/>
                <a:latin typeface="Aptos Display" panose="020B0004020202020204" pitchFamily="34" charset="0"/>
                <a:ea typeface="Calibri" panose="020F0502020204030204" pitchFamily="34" charset="0"/>
                <a:cs typeface="Segoe UI" panose="020B0502040204020203" pitchFamily="34" charset="0"/>
                <a:sym typeface="Symbol" panose="05050102010706020507" pitchFamily="18" charset="2"/>
              </a:rPr>
              <a:t>largo plazo.</a:t>
            </a:r>
            <a:endParaRPr lang="es-ES" sz="2200" b="1" kern="100" dirty="0">
              <a:effectLst/>
              <a:latin typeface="Aptos Display" panose="020B0004020202020204" pitchFamily="34" charset="0"/>
              <a:ea typeface="Calibri" panose="020F0502020204030204" pitchFamily="34" charset="0"/>
              <a:cs typeface="Segoe UI" panose="020B0502040204020203" pitchFamily="34" charset="0"/>
            </a:endParaRPr>
          </a:p>
          <a:p>
            <a:pPr marL="342900" indent="-342900" algn="just">
              <a:lnSpc>
                <a:spcPct val="110000"/>
              </a:lnSpc>
              <a:buFont typeface="Wingdings" panose="05000000000000000000" pitchFamily="2" charset="2"/>
              <a:buChar char="§"/>
            </a:pPr>
            <a:endParaRPr lang="es-MX" sz="2200" dirty="0">
              <a:effectLst/>
              <a:latin typeface="Aptos Display" panose="020B0004020202020204" pitchFamily="34" charset="0"/>
              <a:ea typeface="Calibri" panose="020F0502020204030204" pitchFamily="34" charset="0"/>
              <a:cs typeface="Segoe UI" panose="020B0502040204020203" pitchFamily="34" charset="0"/>
            </a:endParaRPr>
          </a:p>
          <a:p>
            <a:pPr marL="342900" indent="-342900" algn="just">
              <a:lnSpc>
                <a:spcPct val="110000"/>
              </a:lnSpc>
              <a:buFont typeface="Wingdings" panose="05000000000000000000" pitchFamily="2" charset="2"/>
              <a:buChar char="§"/>
            </a:pPr>
            <a:r>
              <a:rPr lang="es-MX" sz="2200" dirty="0">
                <a:latin typeface="Aptos Display" panose="020B0004020202020204" pitchFamily="34" charset="0"/>
                <a:ea typeface="Calibri" panose="020F0502020204030204" pitchFamily="34" charset="0"/>
                <a:cs typeface="Segoe UI" panose="020B0502040204020203" pitchFamily="34" charset="0"/>
              </a:rPr>
              <a:t>P</a:t>
            </a:r>
            <a:r>
              <a:rPr lang="es-MX" sz="2200" dirty="0">
                <a:effectLst/>
                <a:latin typeface="Aptos Display" panose="020B0004020202020204" pitchFamily="34" charset="0"/>
                <a:ea typeface="Calibri" panose="020F0502020204030204" pitchFamily="34" charset="0"/>
                <a:cs typeface="Segoe UI" panose="020B0502040204020203" pitchFamily="34" charset="0"/>
              </a:rPr>
              <a:t>odría ampliarse la perspectiva sumando un mayor alcance a través del enfoque </a:t>
            </a:r>
            <a:r>
              <a:rPr lang="es-MX" sz="2200" b="1" dirty="0">
                <a:effectLst/>
                <a:latin typeface="Aptos Display" panose="020B0004020202020204" pitchFamily="34" charset="0"/>
                <a:ea typeface="Calibri" panose="020F0502020204030204" pitchFamily="34" charset="0"/>
                <a:cs typeface="Segoe UI" panose="020B0502040204020203" pitchFamily="34" charset="0"/>
              </a:rPr>
              <a:t>de la frecuencia </a:t>
            </a:r>
            <a:r>
              <a:rPr lang="es-MX" sz="2200" dirty="0">
                <a:effectLst/>
                <a:latin typeface="Aptos Display" panose="020B0004020202020204" pitchFamily="34" charset="0"/>
                <a:ea typeface="Calibri" panose="020F0502020204030204" pitchFamily="34" charset="0"/>
                <a:cs typeface="Segoe UI" panose="020B0502040204020203" pitchFamily="34" charset="0"/>
              </a:rPr>
              <a:t>de la participación.</a:t>
            </a:r>
          </a:p>
          <a:p>
            <a:pPr marL="342900" indent="-342900" algn="just">
              <a:lnSpc>
                <a:spcPct val="110000"/>
              </a:lnSpc>
              <a:buFont typeface="Wingdings" panose="05000000000000000000" pitchFamily="2" charset="2"/>
              <a:buChar char="§"/>
            </a:pPr>
            <a:endParaRPr lang="es-MX" sz="2200" dirty="0">
              <a:latin typeface="Aptos Display" panose="020B0004020202020204" pitchFamily="34" charset="0"/>
              <a:ea typeface="Calibri" panose="020F0502020204030204" pitchFamily="34" charset="0"/>
              <a:cs typeface="Segoe UI" panose="020B0502040204020203" pitchFamily="34" charset="0"/>
            </a:endParaRPr>
          </a:p>
          <a:p>
            <a:pPr marL="342900" indent="-342900" algn="just">
              <a:lnSpc>
                <a:spcPct val="110000"/>
              </a:lnSpc>
              <a:buFont typeface="Wingdings" panose="05000000000000000000" pitchFamily="2" charset="2"/>
              <a:buChar char="§"/>
            </a:pPr>
            <a:r>
              <a:rPr lang="es-MX" sz="2200" dirty="0">
                <a:latin typeface="Aptos Display" panose="020B0004020202020204" pitchFamily="34" charset="0"/>
                <a:ea typeface="Calibri" panose="020F0502020204030204" pitchFamily="34" charset="0"/>
                <a:cs typeface="Segoe UI" panose="020B0502040204020203" pitchFamily="34" charset="0"/>
              </a:rPr>
              <a:t>S</a:t>
            </a:r>
            <a:r>
              <a:rPr lang="es-MX" sz="2200" dirty="0">
                <a:effectLst/>
                <a:latin typeface="Aptos Display" panose="020B0004020202020204" pitchFamily="34" charset="0"/>
                <a:ea typeface="Calibri" panose="020F0502020204030204" pitchFamily="34" charset="0"/>
                <a:cs typeface="Segoe UI" panose="020B0502040204020203" pitchFamily="34" charset="0"/>
              </a:rPr>
              <a:t>ería importante considerar </a:t>
            </a:r>
            <a:r>
              <a:rPr lang="es-MX" sz="2200" b="1" dirty="0">
                <a:effectLst/>
                <a:latin typeface="Aptos Display" panose="020B0004020202020204" pitchFamily="34" charset="0"/>
                <a:ea typeface="Calibri" panose="020F0502020204030204" pitchFamily="34" charset="0"/>
                <a:cs typeface="Segoe UI" panose="020B0502040204020203" pitchFamily="34" charset="0"/>
              </a:rPr>
              <a:t>variables de oferta </a:t>
            </a:r>
            <a:r>
              <a:rPr lang="es-MX" sz="2200" dirty="0">
                <a:effectLst/>
                <a:latin typeface="Aptos Display" panose="020B0004020202020204" pitchFamily="34" charset="0"/>
                <a:ea typeface="Calibri" panose="020F0502020204030204" pitchFamily="34" charset="0"/>
                <a:cs typeface="Segoe UI" panose="020B0502040204020203" pitchFamily="34" charset="0"/>
              </a:rPr>
              <a:t>de estos bienes, en particular, la valoración de estado y calidad de estos espacios</a:t>
            </a:r>
            <a:r>
              <a:rPr lang="es-ES" sz="2200" dirty="0">
                <a:latin typeface="Aptos Display" panose="020B0004020202020204" pitchFamily="34" charset="0"/>
                <a:cs typeface="Segoe UI" panose="020B0502040204020203" pitchFamily="34" charset="0"/>
              </a:rPr>
              <a:t>, y por supuesto, disponer de información más refinada sobre la </a:t>
            </a:r>
            <a:r>
              <a:rPr lang="es-ES" sz="2200" b="1" dirty="0">
                <a:latin typeface="Aptos Display" panose="020B0004020202020204" pitchFamily="34" charset="0"/>
                <a:cs typeface="Segoe UI" panose="020B0502040204020203" pitchFamily="34" charset="0"/>
              </a:rPr>
              <a:t>disponibilidad de tiempo</a:t>
            </a:r>
            <a:r>
              <a:rPr lang="es-ES" sz="2200" dirty="0">
                <a:latin typeface="Aptos Display" panose="020B0004020202020204" pitchFamily="34" charset="0"/>
                <a:cs typeface="Segoe UI" panose="020B0502040204020203" pitchFamily="34" charset="0"/>
              </a:rPr>
              <a:t>.</a:t>
            </a:r>
          </a:p>
        </p:txBody>
      </p:sp>
    </p:spTree>
    <p:extLst>
      <p:ext uri="{BB962C8B-B14F-4D97-AF65-F5344CB8AC3E}">
        <p14:creationId xmlns:p14="http://schemas.microsoft.com/office/powerpoint/2010/main" val="177024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A8179BF-18C8-1CF0-9779-954FB3CA3822}"/>
              </a:ext>
            </a:extLst>
          </p:cNvPr>
          <p:cNvSpPr txBox="1">
            <a:spLocks/>
          </p:cNvSpPr>
          <p:nvPr/>
        </p:nvSpPr>
        <p:spPr>
          <a:xfrm>
            <a:off x="649105" y="690889"/>
            <a:ext cx="10515600" cy="7057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1. Motivación</a:t>
            </a:r>
            <a:endParaRPr lang="es-ES" sz="3400" dirty="0">
              <a:latin typeface="Aptos Display" panose="020B0004020202020204" pitchFamily="34" charset="0"/>
            </a:endParaRPr>
          </a:p>
        </p:txBody>
      </p:sp>
      <p:sp>
        <p:nvSpPr>
          <p:cNvPr id="8" name="Marcador de contenido 2">
            <a:extLst>
              <a:ext uri="{FF2B5EF4-FFF2-40B4-BE49-F238E27FC236}">
                <a16:creationId xmlns:a16="http://schemas.microsoft.com/office/drawing/2014/main" id="{AF16AA8D-A96B-72C3-2F5A-FFD5267C7AA2}"/>
              </a:ext>
            </a:extLst>
          </p:cNvPr>
          <p:cNvSpPr txBox="1">
            <a:spLocks/>
          </p:cNvSpPr>
          <p:nvPr/>
        </p:nvSpPr>
        <p:spPr>
          <a:xfrm>
            <a:off x="505731" y="1559227"/>
            <a:ext cx="10802349" cy="522257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buFont typeface="Wingdings" panose="05000000000000000000" pitchFamily="2" charset="2"/>
              <a:buChar char="§"/>
            </a:pPr>
            <a:r>
              <a:rPr lang="es-ES" sz="2600" b="1" dirty="0">
                <a:latin typeface="Aptos Display" panose="020B0004020202020204" pitchFamily="34" charset="0"/>
                <a:cs typeface="Segoe UI" panose="020B0502040204020203" pitchFamily="34" charset="0"/>
              </a:rPr>
              <a:t>Estudios sobre participación en actividades recreativas: </a:t>
            </a:r>
            <a:r>
              <a:rPr lang="es-ES" sz="2600" dirty="0">
                <a:latin typeface="Aptos Display" panose="020B0004020202020204" pitchFamily="34" charset="0"/>
                <a:cs typeface="Segoe UI" panose="020B0502040204020203" pitchFamily="34" charset="0"/>
              </a:rPr>
              <a:t>Oportunidad para enriquecer el alcance conceptual y empírico de la teoría estándar de la economía del ocio</a:t>
            </a:r>
            <a:r>
              <a:rPr lang="es-ES" sz="2600" b="1" dirty="0">
                <a:latin typeface="Aptos Display" panose="020B0004020202020204" pitchFamily="34" charset="0"/>
                <a:cs typeface="Segoe UI" panose="020B0502040204020203" pitchFamily="34" charset="0"/>
              </a:rPr>
              <a:t>.</a:t>
            </a:r>
          </a:p>
          <a:p>
            <a:pPr marL="342900" indent="-342900" algn="just">
              <a:lnSpc>
                <a:spcPct val="150000"/>
              </a:lnSpc>
              <a:buFont typeface="Wingdings" panose="05000000000000000000" pitchFamily="2" charset="2"/>
              <a:buChar char="§"/>
            </a:pPr>
            <a:r>
              <a:rPr lang="es-ES" sz="2600" b="1" dirty="0">
                <a:latin typeface="Aptos Display" panose="020B0004020202020204" pitchFamily="34" charset="0"/>
                <a:cs typeface="Segoe UI" panose="020B0502040204020203" pitchFamily="34" charset="0"/>
              </a:rPr>
              <a:t>Enfoque propuesto: </a:t>
            </a:r>
            <a:r>
              <a:rPr lang="es-ES" sz="2600" dirty="0">
                <a:latin typeface="Aptos Display" panose="020B0004020202020204" pitchFamily="34" charset="0"/>
                <a:cs typeface="Segoe UI" panose="020B0502040204020203" pitchFamily="34" charset="0"/>
              </a:rPr>
              <a:t>la influencia del </a:t>
            </a:r>
            <a:r>
              <a:rPr lang="es-ES" sz="2600" b="1" dirty="0">
                <a:latin typeface="Aptos Display" panose="020B0004020202020204" pitchFamily="34" charset="0"/>
                <a:cs typeface="Segoe UI" panose="020B0502040204020203" pitchFamily="34" charset="0"/>
              </a:rPr>
              <a:t>enfoque tradicional </a:t>
            </a:r>
            <a:r>
              <a:rPr lang="es-ES" sz="2600" dirty="0">
                <a:latin typeface="Aptos Display" panose="020B0004020202020204" pitchFamily="34" charset="0"/>
                <a:cs typeface="Segoe UI" panose="020B0502040204020203" pitchFamily="34" charset="0"/>
              </a:rPr>
              <a:t>y de </a:t>
            </a:r>
            <a:r>
              <a:rPr lang="es-ES" sz="2600" b="1" dirty="0">
                <a:latin typeface="Aptos Display" panose="020B0004020202020204" pitchFamily="34" charset="0"/>
                <a:cs typeface="Segoe UI" panose="020B0502040204020203" pitchFamily="34" charset="0"/>
              </a:rPr>
              <a:t>factores estructurales </a:t>
            </a:r>
            <a:r>
              <a:rPr lang="es-ES" sz="2600" dirty="0">
                <a:latin typeface="Aptos Display" panose="020B0004020202020204" pitchFamily="34" charset="0"/>
                <a:cs typeface="Segoe UI" panose="020B0502040204020203" pitchFamily="34" charset="0"/>
              </a:rPr>
              <a:t>que permiten: i) explicar la toma de decisiones individuales de participación, y ii) poner en valor el papel del contexto local.  </a:t>
            </a:r>
          </a:p>
          <a:p>
            <a:pPr marL="342900" indent="-342900" algn="just">
              <a:lnSpc>
                <a:spcPct val="150000"/>
              </a:lnSpc>
              <a:buFont typeface="Wingdings" panose="05000000000000000000" pitchFamily="2" charset="2"/>
              <a:buChar char="§"/>
            </a:pPr>
            <a:r>
              <a:rPr lang="es-ES" sz="2600" b="1" dirty="0">
                <a:latin typeface="Aptos Display" panose="020B0004020202020204" pitchFamily="34" charset="0"/>
                <a:cs typeface="Segoe UI" panose="020B0502040204020203" pitchFamily="34" charset="0"/>
              </a:rPr>
              <a:t>Actividades recreativas:</a:t>
            </a:r>
            <a:r>
              <a:rPr lang="es-ES" sz="2600" dirty="0">
                <a:latin typeface="Aptos Display" panose="020B0004020202020204" pitchFamily="34" charset="0"/>
                <a:cs typeface="Segoe UI" panose="020B0502040204020203" pitchFamily="34" charset="0"/>
              </a:rPr>
              <a:t> mayor participación (75%-80%) que en actividades culturales (55%-65%) y deportivas (25%-35%) en las cinco principales ciudades colombianas.</a:t>
            </a:r>
          </a:p>
          <a:p>
            <a:pPr marL="342900" indent="-342900" algn="just">
              <a:lnSpc>
                <a:spcPct val="150000"/>
              </a:lnSpc>
              <a:buFont typeface="Wingdings" panose="05000000000000000000" pitchFamily="2" charset="2"/>
              <a:buChar char="§"/>
            </a:pPr>
            <a:r>
              <a:rPr lang="es-ES" sz="2600" b="1" dirty="0">
                <a:latin typeface="Aptos Display" panose="020B0004020202020204" pitchFamily="34" charset="0"/>
                <a:cs typeface="Segoe UI" panose="020B0502040204020203" pitchFamily="34" charset="0"/>
              </a:rPr>
              <a:t>Contexto latinoamericano y colombiano, con ciudades con alta desigualdad: </a:t>
            </a:r>
            <a:r>
              <a:rPr lang="es-ES" sz="2600" dirty="0">
                <a:latin typeface="Aptos Display" panose="020B0004020202020204" pitchFamily="34" charset="0"/>
                <a:cs typeface="Segoe UI" panose="020B0502040204020203" pitchFamily="34" charset="0"/>
              </a:rPr>
              <a:t>¿La desigualdad en el espacio de la renta se reproduce también en el acceso a estos bienes? Examinar las tres más relevantes en términos de área de espacio público: playas (14%) y parques (15%),frente a otras que requieren otro tipo de recursos (ciclovías).</a:t>
            </a:r>
          </a:p>
          <a:p>
            <a:pPr marL="342900" indent="-342900" algn="just">
              <a:lnSpc>
                <a:spcPct val="150000"/>
              </a:lnSpc>
              <a:buFont typeface="Wingdings" panose="05000000000000000000" pitchFamily="2" charset="2"/>
              <a:buChar char="§"/>
            </a:pPr>
            <a:endParaRPr lang="es-ES" dirty="0">
              <a:latin typeface="Aptos Display" panose="020B0004020202020204" pitchFamily="34" charset="0"/>
              <a:cs typeface="Segoe UI" panose="020B0502040204020203"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CFB9C41C-147E-3812-7BC4-8A26758FC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922" y="175431"/>
            <a:ext cx="2833688" cy="868338"/>
          </a:xfrm>
          <a:prstGeom prst="rect">
            <a:avLst/>
          </a:prstGeom>
        </p:spPr>
      </p:pic>
    </p:spTree>
    <p:extLst>
      <p:ext uri="{BB962C8B-B14F-4D97-AF65-F5344CB8AC3E}">
        <p14:creationId xmlns:p14="http://schemas.microsoft.com/office/powerpoint/2010/main" val="109171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8C0F1B-132A-7ACC-26E0-8D0715137FED}"/>
              </a:ext>
            </a:extLst>
          </p:cNvPr>
          <p:cNvSpPr txBox="1"/>
          <p:nvPr/>
        </p:nvSpPr>
        <p:spPr>
          <a:xfrm>
            <a:off x="283411" y="547184"/>
            <a:ext cx="8346239" cy="523220"/>
          </a:xfrm>
          <a:prstGeom prst="rect">
            <a:avLst/>
          </a:prstGeom>
          <a:noFill/>
        </p:spPr>
        <p:txBody>
          <a:bodyPr wrap="square">
            <a:spAutoFit/>
          </a:bodyPr>
          <a:lstStyle/>
          <a:p>
            <a:r>
              <a:rPr lang="es-ES" sz="2800" b="1" dirty="0">
                <a:latin typeface="Aptos Display" panose="020B0004020202020204" pitchFamily="34" charset="0"/>
                <a:cs typeface="Segoe UI" panose="020B0502040204020203" pitchFamily="34" charset="0"/>
              </a:rPr>
              <a:t>Caso de estudio: Cartagena de Indias, Colombia</a:t>
            </a:r>
            <a:endParaRPr lang="es-ES" sz="2800" b="1" dirty="0">
              <a:latin typeface="Aptos Display" panose="020B0004020202020204" pitchFamily="34" charset="0"/>
            </a:endParaRPr>
          </a:p>
        </p:txBody>
      </p:sp>
      <p:sp>
        <p:nvSpPr>
          <p:cNvPr id="8" name="Marcador de contenido 2">
            <a:extLst>
              <a:ext uri="{FF2B5EF4-FFF2-40B4-BE49-F238E27FC236}">
                <a16:creationId xmlns:a16="http://schemas.microsoft.com/office/drawing/2014/main" id="{AF16AA8D-A96B-72C3-2F5A-FFD5267C7AA2}"/>
              </a:ext>
            </a:extLst>
          </p:cNvPr>
          <p:cNvSpPr txBox="1">
            <a:spLocks/>
          </p:cNvSpPr>
          <p:nvPr/>
        </p:nvSpPr>
        <p:spPr>
          <a:xfrm>
            <a:off x="7072431" y="1452061"/>
            <a:ext cx="4574269" cy="52168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buFont typeface="+mj-lt"/>
              <a:buAutoNum type="arabicPeriod"/>
            </a:pPr>
            <a:r>
              <a:rPr lang="es-MX" sz="1800"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Ciudad </a:t>
            </a:r>
            <a:r>
              <a:rPr lang="es-MX" sz="1800" b="1"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con alta exclusión social y pobreza</a:t>
            </a:r>
            <a:r>
              <a:rPr lang="es-MX" sz="1800"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 (43% moderada y 13% de extrema). </a:t>
            </a:r>
          </a:p>
          <a:p>
            <a:pPr marL="342900" indent="-342900" algn="just">
              <a:lnSpc>
                <a:spcPct val="150000"/>
              </a:lnSpc>
              <a:buFont typeface="+mj-lt"/>
              <a:buAutoNum type="arabicPeriod"/>
            </a:pPr>
            <a:r>
              <a:rPr lang="es-MX" sz="1800" dirty="0">
                <a:solidFill>
                  <a:srgbClr val="000000"/>
                </a:solidFill>
                <a:latin typeface="Aptos Display" panose="020B0004020202020204" pitchFamily="34" charset="0"/>
                <a:ea typeface="Times New Roman" panose="02020603050405020304" pitchFamily="18" charset="0"/>
                <a:cs typeface="Segoe UI" panose="020B0502040204020203" pitchFamily="34" charset="0"/>
              </a:rPr>
              <a:t>También: </a:t>
            </a:r>
            <a:r>
              <a:rPr lang="es-MX" sz="1800" b="1" dirty="0">
                <a:solidFill>
                  <a:srgbClr val="000000"/>
                </a:solidFill>
                <a:latin typeface="Aptos Display" panose="020B0004020202020204" pitchFamily="34" charset="0"/>
                <a:ea typeface="Times New Roman" panose="02020603050405020304" pitchFamily="18" charset="0"/>
                <a:cs typeface="Segoe UI" panose="020B0502040204020203" pitchFamily="34" charset="0"/>
              </a:rPr>
              <a:t>alta segregación urbana-rural </a:t>
            </a:r>
            <a:r>
              <a:rPr lang="es-MX" sz="1800"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y la </a:t>
            </a:r>
            <a:r>
              <a:rPr lang="es-MX" sz="1800" b="1"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persistencia de brechas </a:t>
            </a:r>
            <a:r>
              <a:rPr lang="es-MX" sz="1800"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(Pérez y Salazar, 2007; Espinosa </a:t>
            </a:r>
            <a:r>
              <a:rPr lang="es-MX" sz="1800" i="1"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et al.,</a:t>
            </a:r>
            <a:r>
              <a:rPr lang="es-MX" sz="1800"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 2018; Arrieta et. al, 2023; Cartagena Como Vamos, distintos años).</a:t>
            </a:r>
          </a:p>
          <a:p>
            <a:pPr marL="342900" indent="-342900" algn="just">
              <a:lnSpc>
                <a:spcPct val="150000"/>
              </a:lnSpc>
              <a:buFont typeface="+mj-lt"/>
              <a:buAutoNum type="arabicPeriod"/>
            </a:pPr>
            <a:r>
              <a:rPr lang="es-MX" sz="1800" b="1"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Paradoja en la oferta: </a:t>
            </a:r>
            <a:r>
              <a:rPr lang="es-MX" sz="1800"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Amplia franja de playas (22 km. aprox.), pero insuficientes infraestructuras de recreación (parques, ciclorrutas, entre otros).</a:t>
            </a:r>
            <a:endParaRPr lang="es-ES" sz="1800" dirty="0">
              <a:latin typeface="Aptos Display" panose="020B0004020202020204" pitchFamily="34" charset="0"/>
              <a:cs typeface="Segoe UI" panose="020B0502040204020203" pitchFamily="34" charset="0"/>
            </a:endParaRPr>
          </a:p>
        </p:txBody>
      </p:sp>
      <p:pic>
        <p:nvPicPr>
          <p:cNvPr id="2" name="Marcador de contenido 3">
            <a:extLst>
              <a:ext uri="{FF2B5EF4-FFF2-40B4-BE49-F238E27FC236}">
                <a16:creationId xmlns:a16="http://schemas.microsoft.com/office/drawing/2014/main" id="{3F767CC9-F699-4A46-0B9B-4B132E1ACBC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596" t="3137" r="2095" b="6655"/>
          <a:stretch/>
        </p:blipFill>
        <p:spPr>
          <a:xfrm>
            <a:off x="486681" y="1552981"/>
            <a:ext cx="6207890" cy="3951458"/>
          </a:xfrm>
          <a:prstGeom prst="rect">
            <a:avLst/>
          </a:prstGeom>
        </p:spPr>
      </p:pic>
      <p:sp>
        <p:nvSpPr>
          <p:cNvPr id="5" name="CuadroTexto 4">
            <a:extLst>
              <a:ext uri="{FF2B5EF4-FFF2-40B4-BE49-F238E27FC236}">
                <a16:creationId xmlns:a16="http://schemas.microsoft.com/office/drawing/2014/main" id="{E595B13A-64FA-B1CB-428E-F71AE4113514}"/>
              </a:ext>
            </a:extLst>
          </p:cNvPr>
          <p:cNvSpPr txBox="1"/>
          <p:nvPr/>
        </p:nvSpPr>
        <p:spPr>
          <a:xfrm>
            <a:off x="2730163" y="5547486"/>
            <a:ext cx="1434495" cy="276999"/>
          </a:xfrm>
          <a:prstGeom prst="rect">
            <a:avLst/>
          </a:prstGeom>
          <a:noFill/>
        </p:spPr>
        <p:txBody>
          <a:bodyPr wrap="none" rtlCol="0">
            <a:spAutoFit/>
          </a:bodyPr>
          <a:lstStyle/>
          <a:p>
            <a:pPr algn="ctr"/>
            <a:r>
              <a:rPr lang="es-ES" sz="1200" dirty="0">
                <a:latin typeface="Aptos Display" panose="020B0004020202020204" pitchFamily="34" charset="0"/>
                <a:cs typeface="Times New Roman" panose="02020603050405020304" pitchFamily="18" charset="0"/>
              </a:rPr>
              <a:t>Fuente: DANE-ECV. </a:t>
            </a:r>
          </a:p>
        </p:txBody>
      </p:sp>
      <p:sp>
        <p:nvSpPr>
          <p:cNvPr id="10" name="Forma libre: forma 9">
            <a:extLst>
              <a:ext uri="{FF2B5EF4-FFF2-40B4-BE49-F238E27FC236}">
                <a16:creationId xmlns:a16="http://schemas.microsoft.com/office/drawing/2014/main" id="{E6858737-7BA9-3B82-7A13-DF39DAFA3490}"/>
              </a:ext>
            </a:extLst>
          </p:cNvPr>
          <p:cNvSpPr/>
          <p:nvPr/>
        </p:nvSpPr>
        <p:spPr>
          <a:xfrm>
            <a:off x="2832434" y="1991128"/>
            <a:ext cx="3829647" cy="1592276"/>
          </a:xfrm>
          <a:custGeom>
            <a:avLst/>
            <a:gdLst>
              <a:gd name="connsiteX0" fmla="*/ 1256646 w 4423133"/>
              <a:gd name="connsiteY0" fmla="*/ 191069 h 1842448"/>
              <a:gd name="connsiteX1" fmla="*/ 1188407 w 4423133"/>
              <a:gd name="connsiteY1" fmla="*/ 136478 h 1842448"/>
              <a:gd name="connsiteX2" fmla="*/ 1161112 w 4423133"/>
              <a:gd name="connsiteY2" fmla="*/ 95535 h 1842448"/>
              <a:gd name="connsiteX3" fmla="*/ 1079225 w 4423133"/>
              <a:gd name="connsiteY3" fmla="*/ 54592 h 1842448"/>
              <a:gd name="connsiteX4" fmla="*/ 1051930 w 4423133"/>
              <a:gd name="connsiteY4" fmla="*/ 13648 h 1842448"/>
              <a:gd name="connsiteX5" fmla="*/ 1010986 w 4423133"/>
              <a:gd name="connsiteY5" fmla="*/ 0 h 1842448"/>
              <a:gd name="connsiteX6" fmla="*/ 792622 w 4423133"/>
              <a:gd name="connsiteY6" fmla="*/ 13648 h 1842448"/>
              <a:gd name="connsiteX7" fmla="*/ 697088 w 4423133"/>
              <a:gd name="connsiteY7" fmla="*/ 54592 h 1842448"/>
              <a:gd name="connsiteX8" fmla="*/ 656144 w 4423133"/>
              <a:gd name="connsiteY8" fmla="*/ 109183 h 1842448"/>
              <a:gd name="connsiteX9" fmla="*/ 615201 w 4423133"/>
              <a:gd name="connsiteY9" fmla="*/ 150126 h 1842448"/>
              <a:gd name="connsiteX10" fmla="*/ 587906 w 4423133"/>
              <a:gd name="connsiteY10" fmla="*/ 191069 h 1842448"/>
              <a:gd name="connsiteX11" fmla="*/ 533315 w 4423133"/>
              <a:gd name="connsiteY11" fmla="*/ 218365 h 1842448"/>
              <a:gd name="connsiteX12" fmla="*/ 437780 w 4423133"/>
              <a:gd name="connsiteY12" fmla="*/ 286603 h 1842448"/>
              <a:gd name="connsiteX13" fmla="*/ 410485 w 4423133"/>
              <a:gd name="connsiteY13" fmla="*/ 327547 h 1842448"/>
              <a:gd name="connsiteX14" fmla="*/ 355894 w 4423133"/>
              <a:gd name="connsiteY14" fmla="*/ 354842 h 1842448"/>
              <a:gd name="connsiteX15" fmla="*/ 314950 w 4423133"/>
              <a:gd name="connsiteY15" fmla="*/ 436729 h 1842448"/>
              <a:gd name="connsiteX16" fmla="*/ 301303 w 4423133"/>
              <a:gd name="connsiteY16" fmla="*/ 477672 h 1842448"/>
              <a:gd name="connsiteX17" fmla="*/ 342246 w 4423133"/>
              <a:gd name="connsiteY17" fmla="*/ 627797 h 1842448"/>
              <a:gd name="connsiteX18" fmla="*/ 355894 w 4423133"/>
              <a:gd name="connsiteY18" fmla="*/ 668741 h 1842448"/>
              <a:gd name="connsiteX19" fmla="*/ 342246 w 4423133"/>
              <a:gd name="connsiteY19" fmla="*/ 709684 h 1842448"/>
              <a:gd name="connsiteX20" fmla="*/ 178473 w 4423133"/>
              <a:gd name="connsiteY20" fmla="*/ 668741 h 1842448"/>
              <a:gd name="connsiteX21" fmla="*/ 28347 w 4423133"/>
              <a:gd name="connsiteY21" fmla="*/ 682389 h 1842448"/>
              <a:gd name="connsiteX22" fmla="*/ 1052 w 4423133"/>
              <a:gd name="connsiteY22" fmla="*/ 723332 h 1842448"/>
              <a:gd name="connsiteX23" fmla="*/ 14700 w 4423133"/>
              <a:gd name="connsiteY23" fmla="*/ 900753 h 1842448"/>
              <a:gd name="connsiteX24" fmla="*/ 41995 w 4423133"/>
              <a:gd name="connsiteY24" fmla="*/ 941696 h 1842448"/>
              <a:gd name="connsiteX25" fmla="*/ 205768 w 4423133"/>
              <a:gd name="connsiteY25" fmla="*/ 955344 h 1842448"/>
              <a:gd name="connsiteX26" fmla="*/ 246712 w 4423133"/>
              <a:gd name="connsiteY26" fmla="*/ 968992 h 1842448"/>
              <a:gd name="connsiteX27" fmla="*/ 410485 w 4423133"/>
              <a:gd name="connsiteY27" fmla="*/ 996287 h 1842448"/>
              <a:gd name="connsiteX28" fmla="*/ 437780 w 4423133"/>
              <a:gd name="connsiteY28" fmla="*/ 1050878 h 1842448"/>
              <a:gd name="connsiteX29" fmla="*/ 560610 w 4423133"/>
              <a:gd name="connsiteY29" fmla="*/ 1173708 h 1842448"/>
              <a:gd name="connsiteX30" fmla="*/ 710735 w 4423133"/>
              <a:gd name="connsiteY30" fmla="*/ 1255595 h 1842448"/>
              <a:gd name="connsiteX31" fmla="*/ 765327 w 4423133"/>
              <a:gd name="connsiteY31" fmla="*/ 1282890 h 1842448"/>
              <a:gd name="connsiteX32" fmla="*/ 806270 w 4423133"/>
              <a:gd name="connsiteY32" fmla="*/ 1310186 h 1842448"/>
              <a:gd name="connsiteX33" fmla="*/ 929100 w 4423133"/>
              <a:gd name="connsiteY33" fmla="*/ 1337481 h 1842448"/>
              <a:gd name="connsiteX34" fmla="*/ 1079225 w 4423133"/>
              <a:gd name="connsiteY34" fmla="*/ 1378424 h 1842448"/>
              <a:gd name="connsiteX35" fmla="*/ 1133816 w 4423133"/>
              <a:gd name="connsiteY35" fmla="*/ 1392072 h 1842448"/>
              <a:gd name="connsiteX36" fmla="*/ 1311237 w 4423133"/>
              <a:gd name="connsiteY36" fmla="*/ 1460311 h 1842448"/>
              <a:gd name="connsiteX37" fmla="*/ 1543249 w 4423133"/>
              <a:gd name="connsiteY37" fmla="*/ 1528550 h 1842448"/>
              <a:gd name="connsiteX38" fmla="*/ 1597840 w 4423133"/>
              <a:gd name="connsiteY38" fmla="*/ 1555845 h 1842448"/>
              <a:gd name="connsiteX39" fmla="*/ 1966330 w 4423133"/>
              <a:gd name="connsiteY39" fmla="*/ 1555845 h 1842448"/>
              <a:gd name="connsiteX40" fmla="*/ 2034568 w 4423133"/>
              <a:gd name="connsiteY40" fmla="*/ 1569493 h 1842448"/>
              <a:gd name="connsiteX41" fmla="*/ 2048216 w 4423133"/>
              <a:gd name="connsiteY41" fmla="*/ 1610436 h 1842448"/>
              <a:gd name="connsiteX42" fmla="*/ 2089159 w 4423133"/>
              <a:gd name="connsiteY42" fmla="*/ 1678675 h 1842448"/>
              <a:gd name="connsiteX43" fmla="*/ 2143750 w 4423133"/>
              <a:gd name="connsiteY43" fmla="*/ 1692323 h 1842448"/>
              <a:gd name="connsiteX44" fmla="*/ 2280228 w 4423133"/>
              <a:gd name="connsiteY44" fmla="*/ 1651380 h 1842448"/>
              <a:gd name="connsiteX45" fmla="*/ 2430353 w 4423133"/>
              <a:gd name="connsiteY45" fmla="*/ 1665027 h 1842448"/>
              <a:gd name="connsiteX46" fmla="*/ 2484944 w 4423133"/>
              <a:gd name="connsiteY46" fmla="*/ 1678675 h 1842448"/>
              <a:gd name="connsiteX47" fmla="*/ 2580479 w 4423133"/>
              <a:gd name="connsiteY47" fmla="*/ 1705971 h 1842448"/>
              <a:gd name="connsiteX48" fmla="*/ 2662365 w 4423133"/>
              <a:gd name="connsiteY48" fmla="*/ 1719618 h 1842448"/>
              <a:gd name="connsiteX49" fmla="*/ 2730604 w 4423133"/>
              <a:gd name="connsiteY49" fmla="*/ 1733266 h 1842448"/>
              <a:gd name="connsiteX50" fmla="*/ 2853434 w 4423133"/>
              <a:gd name="connsiteY50" fmla="*/ 1801505 h 1842448"/>
              <a:gd name="connsiteX51" fmla="*/ 2908025 w 4423133"/>
              <a:gd name="connsiteY51" fmla="*/ 1828800 h 1842448"/>
              <a:gd name="connsiteX52" fmla="*/ 3030855 w 4423133"/>
              <a:gd name="connsiteY52" fmla="*/ 1842448 h 1842448"/>
              <a:gd name="connsiteX53" fmla="*/ 3303810 w 4423133"/>
              <a:gd name="connsiteY53" fmla="*/ 1815153 h 1842448"/>
              <a:gd name="connsiteX54" fmla="*/ 3412992 w 4423133"/>
              <a:gd name="connsiteY54" fmla="*/ 1719618 h 1842448"/>
              <a:gd name="connsiteX55" fmla="*/ 3453935 w 4423133"/>
              <a:gd name="connsiteY55" fmla="*/ 1705971 h 1842448"/>
              <a:gd name="connsiteX56" fmla="*/ 3508527 w 4423133"/>
              <a:gd name="connsiteY56" fmla="*/ 1651380 h 1842448"/>
              <a:gd name="connsiteX57" fmla="*/ 3672300 w 4423133"/>
              <a:gd name="connsiteY57" fmla="*/ 1583141 h 1842448"/>
              <a:gd name="connsiteX58" fmla="*/ 3726891 w 4423133"/>
              <a:gd name="connsiteY58" fmla="*/ 1555845 h 1842448"/>
              <a:gd name="connsiteX59" fmla="*/ 3808777 w 4423133"/>
              <a:gd name="connsiteY59" fmla="*/ 1528550 h 1842448"/>
              <a:gd name="connsiteX60" fmla="*/ 3904312 w 4423133"/>
              <a:gd name="connsiteY60" fmla="*/ 1473959 h 1842448"/>
              <a:gd name="connsiteX61" fmla="*/ 4027141 w 4423133"/>
              <a:gd name="connsiteY61" fmla="*/ 1419368 h 1842448"/>
              <a:gd name="connsiteX62" fmla="*/ 4068085 w 4423133"/>
              <a:gd name="connsiteY62" fmla="*/ 1378424 h 1842448"/>
              <a:gd name="connsiteX63" fmla="*/ 4163619 w 4423133"/>
              <a:gd name="connsiteY63" fmla="*/ 1296538 h 1842448"/>
              <a:gd name="connsiteX64" fmla="*/ 4231858 w 4423133"/>
              <a:gd name="connsiteY64" fmla="*/ 1201003 h 1842448"/>
              <a:gd name="connsiteX65" fmla="*/ 4272801 w 4423133"/>
              <a:gd name="connsiteY65" fmla="*/ 1160060 h 1842448"/>
              <a:gd name="connsiteX66" fmla="*/ 4327392 w 4423133"/>
              <a:gd name="connsiteY66" fmla="*/ 1091821 h 1842448"/>
              <a:gd name="connsiteX67" fmla="*/ 4368335 w 4423133"/>
              <a:gd name="connsiteY67" fmla="*/ 1064526 h 1842448"/>
              <a:gd name="connsiteX68" fmla="*/ 4409279 w 4423133"/>
              <a:gd name="connsiteY68" fmla="*/ 1023583 h 1842448"/>
              <a:gd name="connsiteX69" fmla="*/ 4422927 w 4423133"/>
              <a:gd name="connsiteY69" fmla="*/ 941696 h 1842448"/>
              <a:gd name="connsiteX70" fmla="*/ 4381983 w 4423133"/>
              <a:gd name="connsiteY70" fmla="*/ 777923 h 1842448"/>
              <a:gd name="connsiteX71" fmla="*/ 4341040 w 4423133"/>
              <a:gd name="connsiteY71" fmla="*/ 600502 h 1842448"/>
              <a:gd name="connsiteX72" fmla="*/ 4341040 w 4423133"/>
              <a:gd name="connsiteY72" fmla="*/ 382138 h 1842448"/>
              <a:gd name="connsiteX73" fmla="*/ 4300097 w 4423133"/>
              <a:gd name="connsiteY73" fmla="*/ 354842 h 1842448"/>
              <a:gd name="connsiteX74" fmla="*/ 4272801 w 4423133"/>
              <a:gd name="connsiteY74" fmla="*/ 313899 h 1842448"/>
              <a:gd name="connsiteX75" fmla="*/ 4231858 w 4423133"/>
              <a:gd name="connsiteY75" fmla="*/ 286603 h 1842448"/>
              <a:gd name="connsiteX76" fmla="*/ 4190915 w 4423133"/>
              <a:gd name="connsiteY76" fmla="*/ 218365 h 1842448"/>
              <a:gd name="connsiteX77" fmla="*/ 4149971 w 4423133"/>
              <a:gd name="connsiteY77" fmla="*/ 177421 h 1842448"/>
              <a:gd name="connsiteX78" fmla="*/ 4054437 w 4423133"/>
              <a:gd name="connsiteY78" fmla="*/ 218365 h 1842448"/>
              <a:gd name="connsiteX79" fmla="*/ 3945255 w 4423133"/>
              <a:gd name="connsiteY79" fmla="*/ 300251 h 1842448"/>
              <a:gd name="connsiteX80" fmla="*/ 3904312 w 4423133"/>
              <a:gd name="connsiteY80" fmla="*/ 327547 h 1842448"/>
              <a:gd name="connsiteX81" fmla="*/ 3822425 w 4423133"/>
              <a:gd name="connsiteY81" fmla="*/ 436729 h 1842448"/>
              <a:gd name="connsiteX82" fmla="*/ 3781482 w 4423133"/>
              <a:gd name="connsiteY82" fmla="*/ 491320 h 1842448"/>
              <a:gd name="connsiteX83" fmla="*/ 3726891 w 4423133"/>
              <a:gd name="connsiteY83" fmla="*/ 518615 h 1842448"/>
              <a:gd name="connsiteX84" fmla="*/ 3685947 w 4423133"/>
              <a:gd name="connsiteY84" fmla="*/ 545911 h 1842448"/>
              <a:gd name="connsiteX85" fmla="*/ 3645004 w 4423133"/>
              <a:gd name="connsiteY85" fmla="*/ 559559 h 1842448"/>
              <a:gd name="connsiteX86" fmla="*/ 3535822 w 4423133"/>
              <a:gd name="connsiteY86" fmla="*/ 627797 h 1842448"/>
              <a:gd name="connsiteX87" fmla="*/ 3494879 w 4423133"/>
              <a:gd name="connsiteY87" fmla="*/ 668741 h 1842448"/>
              <a:gd name="connsiteX88" fmla="*/ 3453935 w 4423133"/>
              <a:gd name="connsiteY88" fmla="*/ 696036 h 1842448"/>
              <a:gd name="connsiteX89" fmla="*/ 3399344 w 4423133"/>
              <a:gd name="connsiteY89" fmla="*/ 750627 h 1842448"/>
              <a:gd name="connsiteX90" fmla="*/ 3290162 w 4423133"/>
              <a:gd name="connsiteY90" fmla="*/ 818866 h 1842448"/>
              <a:gd name="connsiteX91" fmla="*/ 3140037 w 4423133"/>
              <a:gd name="connsiteY91" fmla="*/ 955344 h 1842448"/>
              <a:gd name="connsiteX92" fmla="*/ 3071798 w 4423133"/>
              <a:gd name="connsiteY92" fmla="*/ 996287 h 1842448"/>
              <a:gd name="connsiteX93" fmla="*/ 2962616 w 4423133"/>
              <a:gd name="connsiteY93" fmla="*/ 1050878 h 1842448"/>
              <a:gd name="connsiteX94" fmla="*/ 2867082 w 4423133"/>
              <a:gd name="connsiteY94" fmla="*/ 1173708 h 1842448"/>
              <a:gd name="connsiteX95" fmla="*/ 2785195 w 4423133"/>
              <a:gd name="connsiteY95" fmla="*/ 1228299 h 1842448"/>
              <a:gd name="connsiteX96" fmla="*/ 2239285 w 4423133"/>
              <a:gd name="connsiteY96" fmla="*/ 1187356 h 1842448"/>
              <a:gd name="connsiteX97" fmla="*/ 2157398 w 4423133"/>
              <a:gd name="connsiteY97" fmla="*/ 1132765 h 1842448"/>
              <a:gd name="connsiteX98" fmla="*/ 1966330 w 4423133"/>
              <a:gd name="connsiteY98" fmla="*/ 1119117 h 1842448"/>
              <a:gd name="connsiteX99" fmla="*/ 1693374 w 4423133"/>
              <a:gd name="connsiteY99" fmla="*/ 1132765 h 1842448"/>
              <a:gd name="connsiteX100" fmla="*/ 1584192 w 4423133"/>
              <a:gd name="connsiteY100" fmla="*/ 1146412 h 1842448"/>
              <a:gd name="connsiteX101" fmla="*/ 1365828 w 4423133"/>
              <a:gd name="connsiteY101" fmla="*/ 1132765 h 1842448"/>
              <a:gd name="connsiteX102" fmla="*/ 1174759 w 4423133"/>
              <a:gd name="connsiteY102" fmla="*/ 1023583 h 1842448"/>
              <a:gd name="connsiteX103" fmla="*/ 1147464 w 4423133"/>
              <a:gd name="connsiteY103" fmla="*/ 982639 h 1842448"/>
              <a:gd name="connsiteX104" fmla="*/ 1120168 w 4423133"/>
              <a:gd name="connsiteY104" fmla="*/ 928048 h 1842448"/>
              <a:gd name="connsiteX105" fmla="*/ 1079225 w 4423133"/>
              <a:gd name="connsiteY105" fmla="*/ 887105 h 1842448"/>
              <a:gd name="connsiteX106" fmla="*/ 1092873 w 4423133"/>
              <a:gd name="connsiteY106" fmla="*/ 723332 h 1842448"/>
              <a:gd name="connsiteX107" fmla="*/ 1106521 w 4423133"/>
              <a:gd name="connsiteY107" fmla="*/ 682389 h 1842448"/>
              <a:gd name="connsiteX108" fmla="*/ 1133816 w 4423133"/>
              <a:gd name="connsiteY108" fmla="*/ 423081 h 184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423133" h="1842448">
                <a:moveTo>
                  <a:pt x="1256646" y="191069"/>
                </a:moveTo>
                <a:cubicBezTo>
                  <a:pt x="1233900" y="172872"/>
                  <a:pt x="1209005" y="157076"/>
                  <a:pt x="1188407" y="136478"/>
                </a:cubicBezTo>
                <a:cubicBezTo>
                  <a:pt x="1176809" y="124880"/>
                  <a:pt x="1174234" y="105376"/>
                  <a:pt x="1161112" y="95535"/>
                </a:cubicBezTo>
                <a:cubicBezTo>
                  <a:pt x="1136698" y="77225"/>
                  <a:pt x="1106521" y="68240"/>
                  <a:pt x="1079225" y="54592"/>
                </a:cubicBezTo>
                <a:cubicBezTo>
                  <a:pt x="1070127" y="40944"/>
                  <a:pt x="1064738" y="23895"/>
                  <a:pt x="1051930" y="13648"/>
                </a:cubicBezTo>
                <a:cubicBezTo>
                  <a:pt x="1040696" y="4661"/>
                  <a:pt x="1025372" y="0"/>
                  <a:pt x="1010986" y="0"/>
                </a:cubicBezTo>
                <a:cubicBezTo>
                  <a:pt x="938056" y="0"/>
                  <a:pt x="865410" y="9099"/>
                  <a:pt x="792622" y="13648"/>
                </a:cubicBezTo>
                <a:cubicBezTo>
                  <a:pt x="764900" y="22889"/>
                  <a:pt x="718552" y="36194"/>
                  <a:pt x="697088" y="54592"/>
                </a:cubicBezTo>
                <a:cubicBezTo>
                  <a:pt x="679818" y="69395"/>
                  <a:pt x="670947" y="91913"/>
                  <a:pt x="656144" y="109183"/>
                </a:cubicBezTo>
                <a:cubicBezTo>
                  <a:pt x="643583" y="123837"/>
                  <a:pt x="627557" y="135299"/>
                  <a:pt x="615201" y="150126"/>
                </a:cubicBezTo>
                <a:cubicBezTo>
                  <a:pt x="604700" y="162727"/>
                  <a:pt x="600507" y="180568"/>
                  <a:pt x="587906" y="191069"/>
                </a:cubicBezTo>
                <a:cubicBezTo>
                  <a:pt x="572277" y="204094"/>
                  <a:pt x="551512" y="209266"/>
                  <a:pt x="533315" y="218365"/>
                </a:cubicBezTo>
                <a:cubicBezTo>
                  <a:pt x="470073" y="313225"/>
                  <a:pt x="554639" y="203132"/>
                  <a:pt x="437780" y="286603"/>
                </a:cubicBezTo>
                <a:cubicBezTo>
                  <a:pt x="424433" y="296137"/>
                  <a:pt x="423086" y="317046"/>
                  <a:pt x="410485" y="327547"/>
                </a:cubicBezTo>
                <a:cubicBezTo>
                  <a:pt x="394856" y="340571"/>
                  <a:pt x="374091" y="345744"/>
                  <a:pt x="355894" y="354842"/>
                </a:cubicBezTo>
                <a:cubicBezTo>
                  <a:pt x="321588" y="457760"/>
                  <a:pt x="367866" y="330898"/>
                  <a:pt x="314950" y="436729"/>
                </a:cubicBezTo>
                <a:cubicBezTo>
                  <a:pt x="308516" y="449596"/>
                  <a:pt x="305852" y="464024"/>
                  <a:pt x="301303" y="477672"/>
                </a:cubicBezTo>
                <a:cubicBezTo>
                  <a:pt x="320593" y="574126"/>
                  <a:pt x="307614" y="523903"/>
                  <a:pt x="342246" y="627797"/>
                </a:cubicBezTo>
                <a:lnTo>
                  <a:pt x="355894" y="668741"/>
                </a:lnTo>
                <a:cubicBezTo>
                  <a:pt x="351345" y="682389"/>
                  <a:pt x="356078" y="705732"/>
                  <a:pt x="342246" y="709684"/>
                </a:cubicBezTo>
                <a:cubicBezTo>
                  <a:pt x="312559" y="718166"/>
                  <a:pt x="202829" y="676859"/>
                  <a:pt x="178473" y="668741"/>
                </a:cubicBezTo>
                <a:cubicBezTo>
                  <a:pt x="128431" y="673290"/>
                  <a:pt x="76373" y="667612"/>
                  <a:pt x="28347" y="682389"/>
                </a:cubicBezTo>
                <a:cubicBezTo>
                  <a:pt x="12670" y="687213"/>
                  <a:pt x="2075" y="706962"/>
                  <a:pt x="1052" y="723332"/>
                </a:cubicBezTo>
                <a:cubicBezTo>
                  <a:pt x="-2648" y="782532"/>
                  <a:pt x="3769" y="842454"/>
                  <a:pt x="14700" y="900753"/>
                </a:cubicBezTo>
                <a:cubicBezTo>
                  <a:pt x="17723" y="916874"/>
                  <a:pt x="26224" y="937190"/>
                  <a:pt x="41995" y="941696"/>
                </a:cubicBezTo>
                <a:cubicBezTo>
                  <a:pt x="94667" y="956745"/>
                  <a:pt x="151177" y="950795"/>
                  <a:pt x="205768" y="955344"/>
                </a:cubicBezTo>
                <a:cubicBezTo>
                  <a:pt x="219416" y="959893"/>
                  <a:pt x="232605" y="966171"/>
                  <a:pt x="246712" y="968992"/>
                </a:cubicBezTo>
                <a:cubicBezTo>
                  <a:pt x="300981" y="979846"/>
                  <a:pt x="359616" y="974486"/>
                  <a:pt x="410485" y="996287"/>
                </a:cubicBezTo>
                <a:cubicBezTo>
                  <a:pt x="429185" y="1004301"/>
                  <a:pt x="424638" y="1035347"/>
                  <a:pt x="437780" y="1050878"/>
                </a:cubicBezTo>
                <a:cubicBezTo>
                  <a:pt x="475182" y="1095080"/>
                  <a:pt x="508820" y="1147814"/>
                  <a:pt x="560610" y="1173708"/>
                </a:cubicBezTo>
                <a:cubicBezTo>
                  <a:pt x="683895" y="1235349"/>
                  <a:pt x="532838" y="1158560"/>
                  <a:pt x="710735" y="1255595"/>
                </a:cubicBezTo>
                <a:cubicBezTo>
                  <a:pt x="728596" y="1265337"/>
                  <a:pt x="747662" y="1272796"/>
                  <a:pt x="765327" y="1282890"/>
                </a:cubicBezTo>
                <a:cubicBezTo>
                  <a:pt x="779568" y="1291028"/>
                  <a:pt x="791194" y="1303725"/>
                  <a:pt x="806270" y="1310186"/>
                </a:cubicBezTo>
                <a:cubicBezTo>
                  <a:pt x="824186" y="1317864"/>
                  <a:pt x="915655" y="1334493"/>
                  <a:pt x="929100" y="1337481"/>
                </a:cubicBezTo>
                <a:cubicBezTo>
                  <a:pt x="984655" y="1349827"/>
                  <a:pt x="1020684" y="1362458"/>
                  <a:pt x="1079225" y="1378424"/>
                </a:cubicBezTo>
                <a:cubicBezTo>
                  <a:pt x="1097321" y="1383359"/>
                  <a:pt x="1115850" y="1386682"/>
                  <a:pt x="1133816" y="1392072"/>
                </a:cubicBezTo>
                <a:cubicBezTo>
                  <a:pt x="1281721" y="1436444"/>
                  <a:pt x="1149340" y="1400665"/>
                  <a:pt x="1311237" y="1460311"/>
                </a:cubicBezTo>
                <a:cubicBezTo>
                  <a:pt x="1458312" y="1514497"/>
                  <a:pt x="1434186" y="1506737"/>
                  <a:pt x="1543249" y="1528550"/>
                </a:cubicBezTo>
                <a:cubicBezTo>
                  <a:pt x="1561446" y="1537648"/>
                  <a:pt x="1578353" y="1549999"/>
                  <a:pt x="1597840" y="1555845"/>
                </a:cubicBezTo>
                <a:cubicBezTo>
                  <a:pt x="1706476" y="1588435"/>
                  <a:pt x="1885703" y="1559684"/>
                  <a:pt x="1966330" y="1555845"/>
                </a:cubicBezTo>
                <a:cubicBezTo>
                  <a:pt x="1989076" y="1560394"/>
                  <a:pt x="2015267" y="1556626"/>
                  <a:pt x="2034568" y="1569493"/>
                </a:cubicBezTo>
                <a:cubicBezTo>
                  <a:pt x="2046538" y="1577473"/>
                  <a:pt x="2041782" y="1597569"/>
                  <a:pt x="2048216" y="1610436"/>
                </a:cubicBezTo>
                <a:cubicBezTo>
                  <a:pt x="2060079" y="1634162"/>
                  <a:pt x="2069019" y="1661412"/>
                  <a:pt x="2089159" y="1678675"/>
                </a:cubicBezTo>
                <a:cubicBezTo>
                  <a:pt x="2103400" y="1690882"/>
                  <a:pt x="2125553" y="1687774"/>
                  <a:pt x="2143750" y="1692323"/>
                </a:cubicBezTo>
                <a:cubicBezTo>
                  <a:pt x="2184810" y="1675899"/>
                  <a:pt x="2234094" y="1651380"/>
                  <a:pt x="2280228" y="1651380"/>
                </a:cubicBezTo>
                <a:cubicBezTo>
                  <a:pt x="2330476" y="1651380"/>
                  <a:pt x="2380311" y="1660478"/>
                  <a:pt x="2430353" y="1665027"/>
                </a:cubicBezTo>
                <a:cubicBezTo>
                  <a:pt x="2448550" y="1669576"/>
                  <a:pt x="2466848" y="1673740"/>
                  <a:pt x="2484944" y="1678675"/>
                </a:cubicBezTo>
                <a:cubicBezTo>
                  <a:pt x="2516896" y="1687389"/>
                  <a:pt x="2548208" y="1698524"/>
                  <a:pt x="2580479" y="1705971"/>
                </a:cubicBezTo>
                <a:cubicBezTo>
                  <a:pt x="2607442" y="1712193"/>
                  <a:pt x="2635140" y="1714668"/>
                  <a:pt x="2662365" y="1719618"/>
                </a:cubicBezTo>
                <a:cubicBezTo>
                  <a:pt x="2685188" y="1723768"/>
                  <a:pt x="2707858" y="1728717"/>
                  <a:pt x="2730604" y="1733266"/>
                </a:cubicBezTo>
                <a:cubicBezTo>
                  <a:pt x="2890189" y="1839655"/>
                  <a:pt x="2752546" y="1758267"/>
                  <a:pt x="2853434" y="1801505"/>
                </a:cubicBezTo>
                <a:cubicBezTo>
                  <a:pt x="2872134" y="1809519"/>
                  <a:pt x="2888201" y="1824225"/>
                  <a:pt x="2908025" y="1828800"/>
                </a:cubicBezTo>
                <a:cubicBezTo>
                  <a:pt x="2948165" y="1838063"/>
                  <a:pt x="2989912" y="1837899"/>
                  <a:pt x="3030855" y="1842448"/>
                </a:cubicBezTo>
                <a:cubicBezTo>
                  <a:pt x="3121840" y="1833350"/>
                  <a:pt x="3214293" y="1833802"/>
                  <a:pt x="3303810" y="1815153"/>
                </a:cubicBezTo>
                <a:cubicBezTo>
                  <a:pt x="3333778" y="1808910"/>
                  <a:pt x="3393466" y="1733565"/>
                  <a:pt x="3412992" y="1719618"/>
                </a:cubicBezTo>
                <a:cubicBezTo>
                  <a:pt x="3424698" y="1711256"/>
                  <a:pt x="3440287" y="1710520"/>
                  <a:pt x="3453935" y="1705971"/>
                </a:cubicBezTo>
                <a:cubicBezTo>
                  <a:pt x="3472132" y="1687774"/>
                  <a:pt x="3487444" y="1666138"/>
                  <a:pt x="3508527" y="1651380"/>
                </a:cubicBezTo>
                <a:cubicBezTo>
                  <a:pt x="3570532" y="1607976"/>
                  <a:pt x="3604469" y="1610273"/>
                  <a:pt x="3672300" y="1583141"/>
                </a:cubicBezTo>
                <a:cubicBezTo>
                  <a:pt x="3691190" y="1575585"/>
                  <a:pt x="3708001" y="1563401"/>
                  <a:pt x="3726891" y="1555845"/>
                </a:cubicBezTo>
                <a:cubicBezTo>
                  <a:pt x="3753605" y="1545159"/>
                  <a:pt x="3808777" y="1528550"/>
                  <a:pt x="3808777" y="1528550"/>
                </a:cubicBezTo>
                <a:cubicBezTo>
                  <a:pt x="3894579" y="1471349"/>
                  <a:pt x="3800408" y="1531684"/>
                  <a:pt x="3904312" y="1473959"/>
                </a:cubicBezTo>
                <a:cubicBezTo>
                  <a:pt x="4000901" y="1420298"/>
                  <a:pt x="3938141" y="1441617"/>
                  <a:pt x="4027141" y="1419368"/>
                </a:cubicBezTo>
                <a:cubicBezTo>
                  <a:pt x="4040789" y="1405720"/>
                  <a:pt x="4053257" y="1390780"/>
                  <a:pt x="4068085" y="1378424"/>
                </a:cubicBezTo>
                <a:cubicBezTo>
                  <a:pt x="4144546" y="1314707"/>
                  <a:pt x="4075299" y="1397476"/>
                  <a:pt x="4163619" y="1296538"/>
                </a:cubicBezTo>
                <a:cubicBezTo>
                  <a:pt x="4335695" y="1099880"/>
                  <a:pt x="4104479" y="1353859"/>
                  <a:pt x="4231858" y="1201003"/>
                </a:cubicBezTo>
                <a:cubicBezTo>
                  <a:pt x="4244214" y="1186176"/>
                  <a:pt x="4260091" y="1174585"/>
                  <a:pt x="4272801" y="1160060"/>
                </a:cubicBezTo>
                <a:cubicBezTo>
                  <a:pt x="4291983" y="1138138"/>
                  <a:pt x="4306794" y="1112419"/>
                  <a:pt x="4327392" y="1091821"/>
                </a:cubicBezTo>
                <a:cubicBezTo>
                  <a:pt x="4338990" y="1080223"/>
                  <a:pt x="4355734" y="1075026"/>
                  <a:pt x="4368335" y="1064526"/>
                </a:cubicBezTo>
                <a:cubicBezTo>
                  <a:pt x="4383163" y="1052170"/>
                  <a:pt x="4395631" y="1037231"/>
                  <a:pt x="4409279" y="1023583"/>
                </a:cubicBezTo>
                <a:cubicBezTo>
                  <a:pt x="4413828" y="996287"/>
                  <a:pt x="4424768" y="969307"/>
                  <a:pt x="4422927" y="941696"/>
                </a:cubicBezTo>
                <a:cubicBezTo>
                  <a:pt x="4416075" y="838912"/>
                  <a:pt x="4400812" y="846963"/>
                  <a:pt x="4381983" y="777923"/>
                </a:cubicBezTo>
                <a:cubicBezTo>
                  <a:pt x="4357294" y="687397"/>
                  <a:pt x="4356955" y="680075"/>
                  <a:pt x="4341040" y="600502"/>
                </a:cubicBezTo>
                <a:cubicBezTo>
                  <a:pt x="4343811" y="570020"/>
                  <a:pt x="4370533" y="433752"/>
                  <a:pt x="4341040" y="382138"/>
                </a:cubicBezTo>
                <a:cubicBezTo>
                  <a:pt x="4332902" y="367897"/>
                  <a:pt x="4313745" y="363941"/>
                  <a:pt x="4300097" y="354842"/>
                </a:cubicBezTo>
                <a:cubicBezTo>
                  <a:pt x="4290998" y="341194"/>
                  <a:pt x="4284399" y="325497"/>
                  <a:pt x="4272801" y="313899"/>
                </a:cubicBezTo>
                <a:cubicBezTo>
                  <a:pt x="4261203" y="302301"/>
                  <a:pt x="4242533" y="299057"/>
                  <a:pt x="4231858" y="286603"/>
                </a:cubicBezTo>
                <a:cubicBezTo>
                  <a:pt x="4214595" y="266463"/>
                  <a:pt x="4206831" y="239586"/>
                  <a:pt x="4190915" y="218365"/>
                </a:cubicBezTo>
                <a:cubicBezTo>
                  <a:pt x="4179334" y="202924"/>
                  <a:pt x="4163619" y="191069"/>
                  <a:pt x="4149971" y="177421"/>
                </a:cubicBezTo>
                <a:cubicBezTo>
                  <a:pt x="4118126" y="191069"/>
                  <a:pt x="4084146" y="200540"/>
                  <a:pt x="4054437" y="218365"/>
                </a:cubicBezTo>
                <a:cubicBezTo>
                  <a:pt x="4015428" y="241771"/>
                  <a:pt x="3983107" y="275016"/>
                  <a:pt x="3945255" y="300251"/>
                </a:cubicBezTo>
                <a:lnTo>
                  <a:pt x="3904312" y="327547"/>
                </a:lnTo>
                <a:cubicBezTo>
                  <a:pt x="3826085" y="457923"/>
                  <a:pt x="3902027" y="343860"/>
                  <a:pt x="3822425" y="436729"/>
                </a:cubicBezTo>
                <a:cubicBezTo>
                  <a:pt x="3807622" y="453999"/>
                  <a:pt x="3798752" y="476517"/>
                  <a:pt x="3781482" y="491320"/>
                </a:cubicBezTo>
                <a:cubicBezTo>
                  <a:pt x="3766035" y="504560"/>
                  <a:pt x="3744555" y="508521"/>
                  <a:pt x="3726891" y="518615"/>
                </a:cubicBezTo>
                <a:cubicBezTo>
                  <a:pt x="3712649" y="526753"/>
                  <a:pt x="3700618" y="538575"/>
                  <a:pt x="3685947" y="545911"/>
                </a:cubicBezTo>
                <a:cubicBezTo>
                  <a:pt x="3673080" y="552345"/>
                  <a:pt x="3657871" y="553125"/>
                  <a:pt x="3645004" y="559559"/>
                </a:cubicBezTo>
                <a:cubicBezTo>
                  <a:pt x="3638347" y="562887"/>
                  <a:pt x="3552061" y="614265"/>
                  <a:pt x="3535822" y="627797"/>
                </a:cubicBezTo>
                <a:cubicBezTo>
                  <a:pt x="3520995" y="640153"/>
                  <a:pt x="3509706" y="656385"/>
                  <a:pt x="3494879" y="668741"/>
                </a:cubicBezTo>
                <a:cubicBezTo>
                  <a:pt x="3482278" y="679242"/>
                  <a:pt x="3466389" y="685361"/>
                  <a:pt x="3453935" y="696036"/>
                </a:cubicBezTo>
                <a:cubicBezTo>
                  <a:pt x="3434396" y="712784"/>
                  <a:pt x="3418711" y="733681"/>
                  <a:pt x="3399344" y="750627"/>
                </a:cubicBezTo>
                <a:cubicBezTo>
                  <a:pt x="3352097" y="791968"/>
                  <a:pt x="3343972" y="791962"/>
                  <a:pt x="3290162" y="818866"/>
                </a:cubicBezTo>
                <a:cubicBezTo>
                  <a:pt x="3223404" y="885624"/>
                  <a:pt x="3207998" y="910036"/>
                  <a:pt x="3140037" y="955344"/>
                </a:cubicBezTo>
                <a:cubicBezTo>
                  <a:pt x="3117966" y="970058"/>
                  <a:pt x="3095154" y="983711"/>
                  <a:pt x="3071798" y="996287"/>
                </a:cubicBezTo>
                <a:cubicBezTo>
                  <a:pt x="3035972" y="1015578"/>
                  <a:pt x="2996472" y="1028307"/>
                  <a:pt x="2962616" y="1050878"/>
                </a:cubicBezTo>
                <a:cubicBezTo>
                  <a:pt x="2857483" y="1120967"/>
                  <a:pt x="2954029" y="1086761"/>
                  <a:pt x="2867082" y="1173708"/>
                </a:cubicBezTo>
                <a:cubicBezTo>
                  <a:pt x="2843885" y="1196905"/>
                  <a:pt x="2785195" y="1228299"/>
                  <a:pt x="2785195" y="1228299"/>
                </a:cubicBezTo>
                <a:cubicBezTo>
                  <a:pt x="2603225" y="1214651"/>
                  <a:pt x="2419689" y="1214809"/>
                  <a:pt x="2239285" y="1187356"/>
                </a:cubicBezTo>
                <a:cubicBezTo>
                  <a:pt x="2206853" y="1182421"/>
                  <a:pt x="2189224" y="1140721"/>
                  <a:pt x="2157398" y="1132765"/>
                </a:cubicBezTo>
                <a:cubicBezTo>
                  <a:pt x="2095453" y="1117279"/>
                  <a:pt x="2030019" y="1123666"/>
                  <a:pt x="1966330" y="1119117"/>
                </a:cubicBezTo>
                <a:cubicBezTo>
                  <a:pt x="1875345" y="1123666"/>
                  <a:pt x="1784241" y="1126275"/>
                  <a:pt x="1693374" y="1132765"/>
                </a:cubicBezTo>
                <a:cubicBezTo>
                  <a:pt x="1656790" y="1135378"/>
                  <a:pt x="1620869" y="1146412"/>
                  <a:pt x="1584192" y="1146412"/>
                </a:cubicBezTo>
                <a:cubicBezTo>
                  <a:pt x="1511262" y="1146412"/>
                  <a:pt x="1438616" y="1137314"/>
                  <a:pt x="1365828" y="1132765"/>
                </a:cubicBezTo>
                <a:cubicBezTo>
                  <a:pt x="1211904" y="1040411"/>
                  <a:pt x="1276802" y="1074604"/>
                  <a:pt x="1174759" y="1023583"/>
                </a:cubicBezTo>
                <a:cubicBezTo>
                  <a:pt x="1165661" y="1009935"/>
                  <a:pt x="1155602" y="996881"/>
                  <a:pt x="1147464" y="982639"/>
                </a:cubicBezTo>
                <a:cubicBezTo>
                  <a:pt x="1137370" y="964975"/>
                  <a:pt x="1131993" y="944603"/>
                  <a:pt x="1120168" y="928048"/>
                </a:cubicBezTo>
                <a:cubicBezTo>
                  <a:pt x="1108950" y="912342"/>
                  <a:pt x="1092873" y="900753"/>
                  <a:pt x="1079225" y="887105"/>
                </a:cubicBezTo>
                <a:cubicBezTo>
                  <a:pt x="1083774" y="832514"/>
                  <a:pt x="1085633" y="777632"/>
                  <a:pt x="1092873" y="723332"/>
                </a:cubicBezTo>
                <a:cubicBezTo>
                  <a:pt x="1094774" y="709072"/>
                  <a:pt x="1104387" y="696616"/>
                  <a:pt x="1106521" y="682389"/>
                </a:cubicBezTo>
                <a:cubicBezTo>
                  <a:pt x="1134879" y="493334"/>
                  <a:pt x="1133816" y="522173"/>
                  <a:pt x="1133816" y="423081"/>
                </a:cubicBezTo>
              </a:path>
            </a:pathLst>
          </a:cu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orma libre: forma 10">
            <a:extLst>
              <a:ext uri="{FF2B5EF4-FFF2-40B4-BE49-F238E27FC236}">
                <a16:creationId xmlns:a16="http://schemas.microsoft.com/office/drawing/2014/main" id="{4C16CDF1-197B-FFF0-9D0B-A16C572A90BD}"/>
              </a:ext>
            </a:extLst>
          </p:cNvPr>
          <p:cNvSpPr/>
          <p:nvPr/>
        </p:nvSpPr>
        <p:spPr>
          <a:xfrm>
            <a:off x="3962848" y="3776842"/>
            <a:ext cx="2114102" cy="1592276"/>
          </a:xfrm>
          <a:custGeom>
            <a:avLst/>
            <a:gdLst>
              <a:gd name="connsiteX0" fmla="*/ 482088 w 2202149"/>
              <a:gd name="connsiteY0" fmla="*/ 779049 h 1981650"/>
              <a:gd name="connsiteX1" fmla="*/ 454793 w 2202149"/>
              <a:gd name="connsiteY1" fmla="*/ 847288 h 1981650"/>
              <a:gd name="connsiteX2" fmla="*/ 181838 w 2202149"/>
              <a:gd name="connsiteY2" fmla="*/ 929175 h 1981650"/>
              <a:gd name="connsiteX3" fmla="*/ 113599 w 2202149"/>
              <a:gd name="connsiteY3" fmla="*/ 970118 h 1981650"/>
              <a:gd name="connsiteX4" fmla="*/ 45360 w 2202149"/>
              <a:gd name="connsiteY4" fmla="*/ 1065652 h 1981650"/>
              <a:gd name="connsiteX5" fmla="*/ 31712 w 2202149"/>
              <a:gd name="connsiteY5" fmla="*/ 1120243 h 1981650"/>
              <a:gd name="connsiteX6" fmla="*/ 18065 w 2202149"/>
              <a:gd name="connsiteY6" fmla="*/ 1229425 h 1981650"/>
              <a:gd name="connsiteX7" fmla="*/ 18065 w 2202149"/>
              <a:gd name="connsiteY7" fmla="*/ 1379551 h 1981650"/>
              <a:gd name="connsiteX8" fmla="*/ 59008 w 2202149"/>
              <a:gd name="connsiteY8" fmla="*/ 1406846 h 1981650"/>
              <a:gd name="connsiteX9" fmla="*/ 99951 w 2202149"/>
              <a:gd name="connsiteY9" fmla="*/ 1447789 h 1981650"/>
              <a:gd name="connsiteX10" fmla="*/ 154542 w 2202149"/>
              <a:gd name="connsiteY10" fmla="*/ 1461437 h 1981650"/>
              <a:gd name="connsiteX11" fmla="*/ 263724 w 2202149"/>
              <a:gd name="connsiteY11" fmla="*/ 1502381 h 1981650"/>
              <a:gd name="connsiteX12" fmla="*/ 331963 w 2202149"/>
              <a:gd name="connsiteY12" fmla="*/ 1556972 h 1981650"/>
              <a:gd name="connsiteX13" fmla="*/ 468441 w 2202149"/>
              <a:gd name="connsiteY13" fmla="*/ 1707097 h 1981650"/>
              <a:gd name="connsiteX14" fmla="*/ 523032 w 2202149"/>
              <a:gd name="connsiteY14" fmla="*/ 1925461 h 1981650"/>
              <a:gd name="connsiteX15" fmla="*/ 673157 w 2202149"/>
              <a:gd name="connsiteY15" fmla="*/ 1966404 h 1981650"/>
              <a:gd name="connsiteX16" fmla="*/ 891521 w 2202149"/>
              <a:gd name="connsiteY16" fmla="*/ 1952757 h 1981650"/>
              <a:gd name="connsiteX17" fmla="*/ 905169 w 2202149"/>
              <a:gd name="connsiteY17" fmla="*/ 1652506 h 1981650"/>
              <a:gd name="connsiteX18" fmla="*/ 932465 w 2202149"/>
              <a:gd name="connsiteY18" fmla="*/ 1611563 h 1981650"/>
              <a:gd name="connsiteX19" fmla="*/ 973408 w 2202149"/>
              <a:gd name="connsiteY19" fmla="*/ 1556972 h 1981650"/>
              <a:gd name="connsiteX20" fmla="*/ 1027999 w 2202149"/>
              <a:gd name="connsiteY20" fmla="*/ 1543324 h 1981650"/>
              <a:gd name="connsiteX21" fmla="*/ 1068942 w 2202149"/>
              <a:gd name="connsiteY21" fmla="*/ 1529676 h 1981650"/>
              <a:gd name="connsiteX22" fmla="*/ 1150829 w 2202149"/>
              <a:gd name="connsiteY22" fmla="*/ 1447789 h 1981650"/>
              <a:gd name="connsiteX23" fmla="*/ 1178124 w 2202149"/>
              <a:gd name="connsiteY23" fmla="*/ 1393198 h 1981650"/>
              <a:gd name="connsiteX24" fmla="*/ 1232715 w 2202149"/>
              <a:gd name="connsiteY24" fmla="*/ 1338607 h 1981650"/>
              <a:gd name="connsiteX25" fmla="*/ 1260011 w 2202149"/>
              <a:gd name="connsiteY25" fmla="*/ 1297664 h 1981650"/>
              <a:gd name="connsiteX26" fmla="*/ 1341897 w 2202149"/>
              <a:gd name="connsiteY26" fmla="*/ 1243073 h 1981650"/>
              <a:gd name="connsiteX27" fmla="*/ 1464727 w 2202149"/>
              <a:gd name="connsiteY27" fmla="*/ 1147539 h 1981650"/>
              <a:gd name="connsiteX28" fmla="*/ 1519318 w 2202149"/>
              <a:gd name="connsiteY28" fmla="*/ 1038357 h 1981650"/>
              <a:gd name="connsiteX29" fmla="*/ 1560262 w 2202149"/>
              <a:gd name="connsiteY29" fmla="*/ 997413 h 1981650"/>
              <a:gd name="connsiteX30" fmla="*/ 1614853 w 2202149"/>
              <a:gd name="connsiteY30" fmla="*/ 915527 h 1981650"/>
              <a:gd name="connsiteX31" fmla="*/ 1628500 w 2202149"/>
              <a:gd name="connsiteY31" fmla="*/ 874584 h 1981650"/>
              <a:gd name="connsiteX32" fmla="*/ 1696739 w 2202149"/>
              <a:gd name="connsiteY32" fmla="*/ 765401 h 1981650"/>
              <a:gd name="connsiteX33" fmla="*/ 1724035 w 2202149"/>
              <a:gd name="connsiteY33" fmla="*/ 683515 h 1981650"/>
              <a:gd name="connsiteX34" fmla="*/ 1805921 w 2202149"/>
              <a:gd name="connsiteY34" fmla="*/ 478798 h 1981650"/>
              <a:gd name="connsiteX35" fmla="*/ 1846865 w 2202149"/>
              <a:gd name="connsiteY35" fmla="*/ 451503 h 1981650"/>
              <a:gd name="connsiteX36" fmla="*/ 1942399 w 2202149"/>
              <a:gd name="connsiteY36" fmla="*/ 478798 h 1981650"/>
              <a:gd name="connsiteX37" fmla="*/ 2010638 w 2202149"/>
              <a:gd name="connsiteY37" fmla="*/ 437855 h 1981650"/>
              <a:gd name="connsiteX38" fmla="*/ 2106172 w 2202149"/>
              <a:gd name="connsiteY38" fmla="*/ 315025 h 1981650"/>
              <a:gd name="connsiteX39" fmla="*/ 2133468 w 2202149"/>
              <a:gd name="connsiteY39" fmla="*/ 260434 h 1981650"/>
              <a:gd name="connsiteX40" fmla="*/ 2174411 w 2202149"/>
              <a:gd name="connsiteY40" fmla="*/ 178548 h 1981650"/>
              <a:gd name="connsiteX41" fmla="*/ 2174411 w 2202149"/>
              <a:gd name="connsiteY41" fmla="*/ 1127 h 1981650"/>
              <a:gd name="connsiteX42" fmla="*/ 1956047 w 2202149"/>
              <a:gd name="connsiteY42" fmla="*/ 42070 h 1981650"/>
              <a:gd name="connsiteX43" fmla="*/ 1560262 w 2202149"/>
              <a:gd name="connsiteY43" fmla="*/ 83013 h 1981650"/>
              <a:gd name="connsiteX44" fmla="*/ 1546614 w 2202149"/>
              <a:gd name="connsiteY44" fmla="*/ 164900 h 1981650"/>
              <a:gd name="connsiteX45" fmla="*/ 1478375 w 2202149"/>
              <a:gd name="connsiteY45" fmla="*/ 246786 h 1981650"/>
              <a:gd name="connsiteX46" fmla="*/ 1396488 w 2202149"/>
              <a:gd name="connsiteY46" fmla="*/ 342321 h 1981650"/>
              <a:gd name="connsiteX47" fmla="*/ 1382841 w 2202149"/>
              <a:gd name="connsiteY47" fmla="*/ 383264 h 1981650"/>
              <a:gd name="connsiteX48" fmla="*/ 1341897 w 2202149"/>
              <a:gd name="connsiteY48" fmla="*/ 424207 h 1981650"/>
              <a:gd name="connsiteX49" fmla="*/ 1219068 w 2202149"/>
              <a:gd name="connsiteY49" fmla="*/ 506094 h 1981650"/>
              <a:gd name="connsiteX50" fmla="*/ 1150829 w 2202149"/>
              <a:gd name="connsiteY50" fmla="*/ 533389 h 1981650"/>
              <a:gd name="connsiteX51" fmla="*/ 987056 w 2202149"/>
              <a:gd name="connsiteY51" fmla="*/ 628924 h 1981650"/>
              <a:gd name="connsiteX52" fmla="*/ 946112 w 2202149"/>
              <a:gd name="connsiteY52" fmla="*/ 642572 h 1981650"/>
              <a:gd name="connsiteX53" fmla="*/ 850578 w 2202149"/>
              <a:gd name="connsiteY53" fmla="*/ 683515 h 1981650"/>
              <a:gd name="connsiteX54" fmla="*/ 714100 w 2202149"/>
              <a:gd name="connsiteY54" fmla="*/ 738106 h 1981650"/>
              <a:gd name="connsiteX55" fmla="*/ 618566 w 2202149"/>
              <a:gd name="connsiteY55" fmla="*/ 901879 h 1981650"/>
              <a:gd name="connsiteX56" fmla="*/ 495736 w 2202149"/>
              <a:gd name="connsiteY56" fmla="*/ 819992 h 1981650"/>
              <a:gd name="connsiteX57" fmla="*/ 454793 w 2202149"/>
              <a:gd name="connsiteY57" fmla="*/ 792697 h 1981650"/>
              <a:gd name="connsiteX58" fmla="*/ 372906 w 2202149"/>
              <a:gd name="connsiteY58" fmla="*/ 806345 h 1981650"/>
              <a:gd name="connsiteX59" fmla="*/ 291020 w 2202149"/>
              <a:gd name="connsiteY59" fmla="*/ 956470 h 198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02149" h="1981650">
                <a:moveTo>
                  <a:pt x="482088" y="779049"/>
                </a:moveTo>
                <a:cubicBezTo>
                  <a:pt x="472990" y="801795"/>
                  <a:pt x="475568" y="834304"/>
                  <a:pt x="454793" y="847288"/>
                </a:cubicBezTo>
                <a:cubicBezTo>
                  <a:pt x="364559" y="903684"/>
                  <a:pt x="278512" y="913062"/>
                  <a:pt x="181838" y="929175"/>
                </a:cubicBezTo>
                <a:cubicBezTo>
                  <a:pt x="159092" y="942823"/>
                  <a:pt x="134820" y="954202"/>
                  <a:pt x="113599" y="970118"/>
                </a:cubicBezTo>
                <a:cubicBezTo>
                  <a:pt x="77342" y="997310"/>
                  <a:pt x="61183" y="1023457"/>
                  <a:pt x="45360" y="1065652"/>
                </a:cubicBezTo>
                <a:cubicBezTo>
                  <a:pt x="38774" y="1083215"/>
                  <a:pt x="36261" y="1102046"/>
                  <a:pt x="31712" y="1120243"/>
                </a:cubicBezTo>
                <a:cubicBezTo>
                  <a:pt x="27163" y="1156637"/>
                  <a:pt x="24095" y="1193247"/>
                  <a:pt x="18065" y="1229425"/>
                </a:cubicBezTo>
                <a:cubicBezTo>
                  <a:pt x="7288" y="1294091"/>
                  <a:pt x="-16539" y="1301691"/>
                  <a:pt x="18065" y="1379551"/>
                </a:cubicBezTo>
                <a:cubicBezTo>
                  <a:pt x="24727" y="1394540"/>
                  <a:pt x="46407" y="1396345"/>
                  <a:pt x="59008" y="1406846"/>
                </a:cubicBezTo>
                <a:cubicBezTo>
                  <a:pt x="73835" y="1419202"/>
                  <a:pt x="83193" y="1438213"/>
                  <a:pt x="99951" y="1447789"/>
                </a:cubicBezTo>
                <a:cubicBezTo>
                  <a:pt x="116237" y="1457095"/>
                  <a:pt x="136979" y="1454851"/>
                  <a:pt x="154542" y="1461437"/>
                </a:cubicBezTo>
                <a:cubicBezTo>
                  <a:pt x="297278" y="1514964"/>
                  <a:pt x="123598" y="1467349"/>
                  <a:pt x="263724" y="1502381"/>
                </a:cubicBezTo>
                <a:cubicBezTo>
                  <a:pt x="286470" y="1520578"/>
                  <a:pt x="312205" y="1535568"/>
                  <a:pt x="331963" y="1556972"/>
                </a:cubicBezTo>
                <a:cubicBezTo>
                  <a:pt x="488862" y="1726945"/>
                  <a:pt x="368118" y="1640215"/>
                  <a:pt x="468441" y="1707097"/>
                </a:cubicBezTo>
                <a:cubicBezTo>
                  <a:pt x="477236" y="1759869"/>
                  <a:pt x="495865" y="1892861"/>
                  <a:pt x="523032" y="1925461"/>
                </a:cubicBezTo>
                <a:cubicBezTo>
                  <a:pt x="527304" y="1930587"/>
                  <a:pt x="648336" y="1960199"/>
                  <a:pt x="673157" y="1966404"/>
                </a:cubicBezTo>
                <a:cubicBezTo>
                  <a:pt x="745945" y="1961855"/>
                  <a:pt x="848172" y="2011406"/>
                  <a:pt x="891521" y="1952757"/>
                </a:cubicBezTo>
                <a:cubicBezTo>
                  <a:pt x="951071" y="1872189"/>
                  <a:pt x="893232" y="1751979"/>
                  <a:pt x="905169" y="1652506"/>
                </a:cubicBezTo>
                <a:cubicBezTo>
                  <a:pt x="907123" y="1636220"/>
                  <a:pt x="922931" y="1624910"/>
                  <a:pt x="932465" y="1611563"/>
                </a:cubicBezTo>
                <a:cubicBezTo>
                  <a:pt x="945686" y="1593054"/>
                  <a:pt x="954899" y="1570193"/>
                  <a:pt x="973408" y="1556972"/>
                </a:cubicBezTo>
                <a:cubicBezTo>
                  <a:pt x="988671" y="1546070"/>
                  <a:pt x="1009964" y="1548477"/>
                  <a:pt x="1027999" y="1543324"/>
                </a:cubicBezTo>
                <a:cubicBezTo>
                  <a:pt x="1041831" y="1539372"/>
                  <a:pt x="1055294" y="1534225"/>
                  <a:pt x="1068942" y="1529676"/>
                </a:cubicBezTo>
                <a:cubicBezTo>
                  <a:pt x="1169901" y="1378241"/>
                  <a:pt x="998461" y="1625554"/>
                  <a:pt x="1150829" y="1447789"/>
                </a:cubicBezTo>
                <a:cubicBezTo>
                  <a:pt x="1164069" y="1432342"/>
                  <a:pt x="1165917" y="1409474"/>
                  <a:pt x="1178124" y="1393198"/>
                </a:cubicBezTo>
                <a:cubicBezTo>
                  <a:pt x="1193565" y="1372610"/>
                  <a:pt x="1215967" y="1358146"/>
                  <a:pt x="1232715" y="1338607"/>
                </a:cubicBezTo>
                <a:cubicBezTo>
                  <a:pt x="1243390" y="1326153"/>
                  <a:pt x="1247667" y="1308465"/>
                  <a:pt x="1260011" y="1297664"/>
                </a:cubicBezTo>
                <a:cubicBezTo>
                  <a:pt x="1284699" y="1276062"/>
                  <a:pt x="1318700" y="1266269"/>
                  <a:pt x="1341897" y="1243073"/>
                </a:cubicBezTo>
                <a:cubicBezTo>
                  <a:pt x="1406038" y="1178934"/>
                  <a:pt x="1366782" y="1212836"/>
                  <a:pt x="1464727" y="1147539"/>
                </a:cubicBezTo>
                <a:cubicBezTo>
                  <a:pt x="1482924" y="1111145"/>
                  <a:pt x="1490546" y="1067129"/>
                  <a:pt x="1519318" y="1038357"/>
                </a:cubicBezTo>
                <a:cubicBezTo>
                  <a:pt x="1532966" y="1024709"/>
                  <a:pt x="1548412" y="1012648"/>
                  <a:pt x="1560262" y="997413"/>
                </a:cubicBezTo>
                <a:cubicBezTo>
                  <a:pt x="1580402" y="971518"/>
                  <a:pt x="1614853" y="915527"/>
                  <a:pt x="1614853" y="915527"/>
                </a:cubicBezTo>
                <a:cubicBezTo>
                  <a:pt x="1619402" y="901879"/>
                  <a:pt x="1621611" y="887213"/>
                  <a:pt x="1628500" y="874584"/>
                </a:cubicBezTo>
                <a:cubicBezTo>
                  <a:pt x="1649051" y="836906"/>
                  <a:pt x="1683167" y="806116"/>
                  <a:pt x="1696739" y="765401"/>
                </a:cubicBezTo>
                <a:cubicBezTo>
                  <a:pt x="1705838" y="738106"/>
                  <a:pt x="1716465" y="711273"/>
                  <a:pt x="1724035" y="683515"/>
                </a:cubicBezTo>
                <a:cubicBezTo>
                  <a:pt x="1742222" y="616829"/>
                  <a:pt x="1739224" y="523261"/>
                  <a:pt x="1805921" y="478798"/>
                </a:cubicBezTo>
                <a:lnTo>
                  <a:pt x="1846865" y="451503"/>
                </a:lnTo>
                <a:cubicBezTo>
                  <a:pt x="1860917" y="456187"/>
                  <a:pt x="1932114" y="481084"/>
                  <a:pt x="1942399" y="478798"/>
                </a:cubicBezTo>
                <a:cubicBezTo>
                  <a:pt x="1968294" y="473044"/>
                  <a:pt x="1989699" y="454141"/>
                  <a:pt x="2010638" y="437855"/>
                </a:cubicBezTo>
                <a:cubicBezTo>
                  <a:pt x="2061185" y="398541"/>
                  <a:pt x="2075491" y="370250"/>
                  <a:pt x="2106172" y="315025"/>
                </a:cubicBezTo>
                <a:cubicBezTo>
                  <a:pt x="2116052" y="297240"/>
                  <a:pt x="2125454" y="279134"/>
                  <a:pt x="2133468" y="260434"/>
                </a:cubicBezTo>
                <a:cubicBezTo>
                  <a:pt x="2167371" y="181327"/>
                  <a:pt x="2121953" y="257233"/>
                  <a:pt x="2174411" y="178548"/>
                </a:cubicBezTo>
                <a:cubicBezTo>
                  <a:pt x="2190439" y="130465"/>
                  <a:pt x="2227874" y="36769"/>
                  <a:pt x="2174411" y="1127"/>
                </a:cubicBezTo>
                <a:cubicBezTo>
                  <a:pt x="2161365" y="-7570"/>
                  <a:pt x="2001234" y="36754"/>
                  <a:pt x="1956047" y="42070"/>
                </a:cubicBezTo>
                <a:cubicBezTo>
                  <a:pt x="1824323" y="57567"/>
                  <a:pt x="1692190" y="69365"/>
                  <a:pt x="1560262" y="83013"/>
                </a:cubicBezTo>
                <a:cubicBezTo>
                  <a:pt x="1555713" y="110309"/>
                  <a:pt x="1555365" y="138648"/>
                  <a:pt x="1546614" y="164900"/>
                </a:cubicBezTo>
                <a:cubicBezTo>
                  <a:pt x="1535646" y="197805"/>
                  <a:pt x="1499106" y="222600"/>
                  <a:pt x="1478375" y="246786"/>
                </a:cubicBezTo>
                <a:cubicBezTo>
                  <a:pt x="1373336" y="369333"/>
                  <a:pt x="1498077" y="240734"/>
                  <a:pt x="1396488" y="342321"/>
                </a:cubicBezTo>
                <a:cubicBezTo>
                  <a:pt x="1391939" y="355969"/>
                  <a:pt x="1390821" y="371294"/>
                  <a:pt x="1382841" y="383264"/>
                </a:cubicBezTo>
                <a:cubicBezTo>
                  <a:pt x="1372135" y="399323"/>
                  <a:pt x="1356551" y="411646"/>
                  <a:pt x="1341897" y="424207"/>
                </a:cubicBezTo>
                <a:cubicBezTo>
                  <a:pt x="1309894" y="451638"/>
                  <a:pt x="1255722" y="487767"/>
                  <a:pt x="1219068" y="506094"/>
                </a:cubicBezTo>
                <a:cubicBezTo>
                  <a:pt x="1197156" y="517050"/>
                  <a:pt x="1172336" y="521658"/>
                  <a:pt x="1150829" y="533389"/>
                </a:cubicBezTo>
                <a:cubicBezTo>
                  <a:pt x="980573" y="626256"/>
                  <a:pt x="1156869" y="553452"/>
                  <a:pt x="987056" y="628924"/>
                </a:cubicBezTo>
                <a:cubicBezTo>
                  <a:pt x="973910" y="634767"/>
                  <a:pt x="959469" y="637229"/>
                  <a:pt x="946112" y="642572"/>
                </a:cubicBezTo>
                <a:cubicBezTo>
                  <a:pt x="913944" y="655439"/>
                  <a:pt x="882915" y="671078"/>
                  <a:pt x="850578" y="683515"/>
                </a:cubicBezTo>
                <a:cubicBezTo>
                  <a:pt x="704420" y="739729"/>
                  <a:pt x="826224" y="682043"/>
                  <a:pt x="714100" y="738106"/>
                </a:cubicBezTo>
                <a:cubicBezTo>
                  <a:pt x="682001" y="898607"/>
                  <a:pt x="729880" y="857354"/>
                  <a:pt x="618566" y="901879"/>
                </a:cubicBezTo>
                <a:lnTo>
                  <a:pt x="495736" y="819992"/>
                </a:lnTo>
                <a:lnTo>
                  <a:pt x="454793" y="792697"/>
                </a:lnTo>
                <a:cubicBezTo>
                  <a:pt x="427497" y="797246"/>
                  <a:pt x="395044" y="789742"/>
                  <a:pt x="372906" y="806345"/>
                </a:cubicBezTo>
                <a:cubicBezTo>
                  <a:pt x="282831" y="873901"/>
                  <a:pt x="291020" y="885798"/>
                  <a:pt x="291020" y="956470"/>
                </a:cubicBezTo>
              </a:path>
            </a:pathLst>
          </a:cu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Un dibujo con letras&#10;&#10;Descripción generada automáticamente con confianza media">
            <a:extLst>
              <a:ext uri="{FF2B5EF4-FFF2-40B4-BE49-F238E27FC236}">
                <a16:creationId xmlns:a16="http://schemas.microsoft.com/office/drawing/2014/main" id="{BE8DB2EE-B488-C516-B721-9CCA21E9B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
        <p:nvSpPr>
          <p:cNvPr id="7" name="CuadroTexto 6">
            <a:extLst>
              <a:ext uri="{FF2B5EF4-FFF2-40B4-BE49-F238E27FC236}">
                <a16:creationId xmlns:a16="http://schemas.microsoft.com/office/drawing/2014/main" id="{D6839C3C-9A10-D630-B478-6533D96E2B4A}"/>
              </a:ext>
            </a:extLst>
          </p:cNvPr>
          <p:cNvSpPr txBox="1"/>
          <p:nvPr/>
        </p:nvSpPr>
        <p:spPr>
          <a:xfrm>
            <a:off x="4006325" y="2310581"/>
            <a:ext cx="1396536" cy="261610"/>
          </a:xfrm>
          <a:prstGeom prst="rect">
            <a:avLst/>
          </a:prstGeom>
          <a:noFill/>
        </p:spPr>
        <p:txBody>
          <a:bodyPr wrap="none" rtlCol="0">
            <a:spAutoFit/>
          </a:bodyPr>
          <a:lstStyle/>
          <a:p>
            <a:r>
              <a:rPr lang="es-ES" sz="1100" b="1" dirty="0">
                <a:latin typeface="Aptos Display" panose="020B0004020202020204" pitchFamily="34" charset="0"/>
              </a:rPr>
              <a:t>Ciénaga de la Virgen</a:t>
            </a:r>
          </a:p>
        </p:txBody>
      </p:sp>
      <p:sp>
        <p:nvSpPr>
          <p:cNvPr id="12" name="CuadroTexto 11">
            <a:extLst>
              <a:ext uri="{FF2B5EF4-FFF2-40B4-BE49-F238E27FC236}">
                <a16:creationId xmlns:a16="http://schemas.microsoft.com/office/drawing/2014/main" id="{A8799103-7816-AD66-B80D-7FC1D20585C4}"/>
              </a:ext>
            </a:extLst>
          </p:cNvPr>
          <p:cNvSpPr txBox="1"/>
          <p:nvPr/>
        </p:nvSpPr>
        <p:spPr>
          <a:xfrm>
            <a:off x="2454574" y="3356957"/>
            <a:ext cx="1021433" cy="215444"/>
          </a:xfrm>
          <a:prstGeom prst="rect">
            <a:avLst/>
          </a:prstGeom>
          <a:noFill/>
        </p:spPr>
        <p:txBody>
          <a:bodyPr wrap="none" rtlCol="0">
            <a:spAutoFit/>
          </a:bodyPr>
          <a:lstStyle/>
          <a:p>
            <a:r>
              <a:rPr lang="es-ES" sz="800" b="1" dirty="0">
                <a:latin typeface="Aptos Display" panose="020B0004020202020204" pitchFamily="34" charset="0"/>
              </a:rPr>
              <a:t>Bahía de Cartagena</a:t>
            </a:r>
          </a:p>
        </p:txBody>
      </p:sp>
      <p:sp>
        <p:nvSpPr>
          <p:cNvPr id="14" name="CuadroTexto 13">
            <a:extLst>
              <a:ext uri="{FF2B5EF4-FFF2-40B4-BE49-F238E27FC236}">
                <a16:creationId xmlns:a16="http://schemas.microsoft.com/office/drawing/2014/main" id="{689119FA-ADDA-0AE7-85D3-8ED51EACA36B}"/>
              </a:ext>
            </a:extLst>
          </p:cNvPr>
          <p:cNvSpPr txBox="1"/>
          <p:nvPr/>
        </p:nvSpPr>
        <p:spPr>
          <a:xfrm>
            <a:off x="2213405" y="4357536"/>
            <a:ext cx="1156086" cy="230832"/>
          </a:xfrm>
          <a:prstGeom prst="rect">
            <a:avLst/>
          </a:prstGeom>
          <a:noFill/>
        </p:spPr>
        <p:txBody>
          <a:bodyPr wrap="none" rtlCol="0">
            <a:spAutoFit/>
          </a:bodyPr>
          <a:lstStyle/>
          <a:p>
            <a:r>
              <a:rPr lang="es-ES" sz="900" b="1" dirty="0">
                <a:latin typeface="Aptos Display" panose="020B0004020202020204" pitchFamily="34" charset="0"/>
              </a:rPr>
              <a:t>Isla de Tierrabomba</a:t>
            </a:r>
          </a:p>
        </p:txBody>
      </p:sp>
      <p:sp>
        <p:nvSpPr>
          <p:cNvPr id="15" name="CuadroTexto 14">
            <a:extLst>
              <a:ext uri="{FF2B5EF4-FFF2-40B4-BE49-F238E27FC236}">
                <a16:creationId xmlns:a16="http://schemas.microsoft.com/office/drawing/2014/main" id="{972E8095-ACC5-ECAB-2590-46CBC8E33470}"/>
              </a:ext>
            </a:extLst>
          </p:cNvPr>
          <p:cNvSpPr txBox="1"/>
          <p:nvPr/>
        </p:nvSpPr>
        <p:spPr>
          <a:xfrm>
            <a:off x="3002329" y="5329057"/>
            <a:ext cx="1059906" cy="230832"/>
          </a:xfrm>
          <a:prstGeom prst="rect">
            <a:avLst/>
          </a:prstGeom>
          <a:solidFill>
            <a:schemeClr val="accent4">
              <a:lumMod val="20000"/>
              <a:lumOff val="80000"/>
            </a:schemeClr>
          </a:solidFill>
        </p:spPr>
        <p:txBody>
          <a:bodyPr wrap="none" rtlCol="0">
            <a:spAutoFit/>
          </a:bodyPr>
          <a:lstStyle/>
          <a:p>
            <a:r>
              <a:rPr lang="es-ES" sz="900" b="1" dirty="0">
                <a:latin typeface="Aptos Display" panose="020B0004020202020204" pitchFamily="34" charset="0"/>
              </a:rPr>
              <a:t>Complejo de Barú</a:t>
            </a:r>
          </a:p>
        </p:txBody>
      </p:sp>
      <p:sp>
        <p:nvSpPr>
          <p:cNvPr id="16" name="CuadroTexto 15">
            <a:extLst>
              <a:ext uri="{FF2B5EF4-FFF2-40B4-BE49-F238E27FC236}">
                <a16:creationId xmlns:a16="http://schemas.microsoft.com/office/drawing/2014/main" id="{7DDD3A8B-DACC-F57A-25D9-EADD4B83888D}"/>
              </a:ext>
            </a:extLst>
          </p:cNvPr>
          <p:cNvSpPr txBox="1"/>
          <p:nvPr/>
        </p:nvSpPr>
        <p:spPr>
          <a:xfrm>
            <a:off x="4047311" y="2310581"/>
            <a:ext cx="1396536" cy="261610"/>
          </a:xfrm>
          <a:prstGeom prst="rect">
            <a:avLst/>
          </a:prstGeom>
          <a:solidFill>
            <a:schemeClr val="accent4">
              <a:lumMod val="20000"/>
              <a:lumOff val="80000"/>
            </a:schemeClr>
          </a:solidFill>
        </p:spPr>
        <p:txBody>
          <a:bodyPr wrap="none" rtlCol="0">
            <a:spAutoFit/>
          </a:bodyPr>
          <a:lstStyle/>
          <a:p>
            <a:r>
              <a:rPr lang="es-ES" sz="1100" b="1" dirty="0">
                <a:latin typeface="Aptos Display" panose="020B0004020202020204" pitchFamily="34" charset="0"/>
              </a:rPr>
              <a:t>Ciénaga de la Virgen</a:t>
            </a:r>
          </a:p>
        </p:txBody>
      </p:sp>
      <p:sp>
        <p:nvSpPr>
          <p:cNvPr id="17" name="CuadroTexto 16">
            <a:extLst>
              <a:ext uri="{FF2B5EF4-FFF2-40B4-BE49-F238E27FC236}">
                <a16:creationId xmlns:a16="http://schemas.microsoft.com/office/drawing/2014/main" id="{D4A18AA5-E5FA-1996-6CB5-D02BC12B1ED9}"/>
              </a:ext>
            </a:extLst>
          </p:cNvPr>
          <p:cNvSpPr txBox="1"/>
          <p:nvPr/>
        </p:nvSpPr>
        <p:spPr>
          <a:xfrm>
            <a:off x="2495560" y="3356957"/>
            <a:ext cx="1021433" cy="215444"/>
          </a:xfrm>
          <a:prstGeom prst="rect">
            <a:avLst/>
          </a:prstGeom>
          <a:solidFill>
            <a:schemeClr val="accent4">
              <a:lumMod val="20000"/>
              <a:lumOff val="80000"/>
            </a:schemeClr>
          </a:solidFill>
        </p:spPr>
        <p:txBody>
          <a:bodyPr wrap="none" rtlCol="0">
            <a:spAutoFit/>
          </a:bodyPr>
          <a:lstStyle/>
          <a:p>
            <a:r>
              <a:rPr lang="es-ES" sz="800" b="1" dirty="0">
                <a:latin typeface="Aptos Display" panose="020B0004020202020204" pitchFamily="34" charset="0"/>
              </a:rPr>
              <a:t>Bahía de Cartagena</a:t>
            </a:r>
          </a:p>
        </p:txBody>
      </p:sp>
      <p:sp>
        <p:nvSpPr>
          <p:cNvPr id="18" name="CuadroTexto 17">
            <a:extLst>
              <a:ext uri="{FF2B5EF4-FFF2-40B4-BE49-F238E27FC236}">
                <a16:creationId xmlns:a16="http://schemas.microsoft.com/office/drawing/2014/main" id="{CDB7DF15-AD62-9609-F40A-CD2539938907}"/>
              </a:ext>
            </a:extLst>
          </p:cNvPr>
          <p:cNvSpPr txBox="1"/>
          <p:nvPr/>
        </p:nvSpPr>
        <p:spPr>
          <a:xfrm>
            <a:off x="2254391" y="4357536"/>
            <a:ext cx="1156086" cy="230832"/>
          </a:xfrm>
          <a:prstGeom prst="rect">
            <a:avLst/>
          </a:prstGeom>
          <a:solidFill>
            <a:schemeClr val="accent4">
              <a:lumMod val="20000"/>
              <a:lumOff val="80000"/>
            </a:schemeClr>
          </a:solidFill>
        </p:spPr>
        <p:txBody>
          <a:bodyPr wrap="none" rtlCol="0">
            <a:spAutoFit/>
          </a:bodyPr>
          <a:lstStyle/>
          <a:p>
            <a:r>
              <a:rPr lang="es-ES" sz="900" b="1" dirty="0">
                <a:latin typeface="Aptos Display" panose="020B0004020202020204" pitchFamily="34" charset="0"/>
              </a:rPr>
              <a:t>Isla de Tierrabomba</a:t>
            </a:r>
          </a:p>
        </p:txBody>
      </p:sp>
    </p:spTree>
    <p:extLst>
      <p:ext uri="{BB962C8B-B14F-4D97-AF65-F5344CB8AC3E}">
        <p14:creationId xmlns:p14="http://schemas.microsoft.com/office/powerpoint/2010/main" val="4842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AF16AA8D-A96B-72C3-2F5A-FFD5267C7AA2}"/>
              </a:ext>
            </a:extLst>
          </p:cNvPr>
          <p:cNvSpPr txBox="1">
            <a:spLocks/>
          </p:cNvSpPr>
          <p:nvPr/>
        </p:nvSpPr>
        <p:spPr>
          <a:xfrm>
            <a:off x="439056" y="1774256"/>
            <a:ext cx="11180537" cy="35666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buFont typeface="Wingdings" panose="05000000000000000000" pitchFamily="2" charset="2"/>
              <a:buChar char="§"/>
            </a:pPr>
            <a:r>
              <a:rPr lang="es-ES" sz="2200" dirty="0">
                <a:effectLst/>
                <a:latin typeface="Aptos Display" panose="020B0004020202020204" pitchFamily="34" charset="0"/>
                <a:ea typeface="Times New Roman" panose="02020603050405020304" pitchFamily="18" charset="0"/>
                <a:cs typeface="Segoe UI" panose="020B0502040204020203" pitchFamily="34" charset="0"/>
              </a:rPr>
              <a:t>Explorar la posible aplicación del marco de análisis de la economía del ocio a actividades que se realizan al </a:t>
            </a:r>
            <a:r>
              <a:rPr lang="es-ES" sz="2200" b="1" dirty="0">
                <a:effectLst/>
                <a:latin typeface="Aptos Display" panose="020B0004020202020204" pitchFamily="34" charset="0"/>
                <a:ea typeface="Times New Roman" panose="02020603050405020304" pitchFamily="18" charset="0"/>
                <a:cs typeface="Segoe UI" panose="020B0502040204020203" pitchFamily="34" charset="0"/>
              </a:rPr>
              <a:t>aire libre </a:t>
            </a:r>
            <a:r>
              <a:rPr lang="es-ES" sz="2200" dirty="0">
                <a:effectLst/>
                <a:latin typeface="Aptos Display" panose="020B0004020202020204" pitchFamily="34" charset="0"/>
                <a:ea typeface="Times New Roman" panose="02020603050405020304" pitchFamily="18" charset="0"/>
                <a:cs typeface="Segoe UI" panose="020B0502040204020203" pitchFamily="34" charset="0"/>
              </a:rPr>
              <a:t>y </a:t>
            </a:r>
            <a:r>
              <a:rPr lang="es-ES" sz="2200" b="1" dirty="0">
                <a:effectLst/>
                <a:latin typeface="Aptos Display" panose="020B0004020202020204" pitchFamily="34" charset="0"/>
                <a:ea typeface="Times New Roman" panose="02020603050405020304" pitchFamily="18" charset="0"/>
                <a:cs typeface="Segoe UI" panose="020B0502040204020203" pitchFamily="34" charset="0"/>
              </a:rPr>
              <a:t>utilizan bienes públicos y de mérito</a:t>
            </a:r>
            <a:r>
              <a:rPr lang="es-ES" sz="2200" dirty="0">
                <a:effectLst/>
                <a:latin typeface="Aptos Display" panose="020B0004020202020204" pitchFamily="34" charset="0"/>
                <a:ea typeface="Times New Roman" panose="02020603050405020304" pitchFamily="18" charset="0"/>
                <a:cs typeface="Segoe UI" panose="020B0502040204020203" pitchFamily="34" charset="0"/>
              </a:rPr>
              <a:t>.</a:t>
            </a:r>
            <a:r>
              <a:rPr lang="es-CO" sz="2200" dirty="0">
                <a:effectLst/>
                <a:latin typeface="Aptos Display" panose="020B0004020202020204" pitchFamily="34" charset="0"/>
                <a:ea typeface="Times New Roman" panose="02020603050405020304" pitchFamily="18" charset="0"/>
                <a:cs typeface="Segoe UI" panose="020B0502040204020203" pitchFamily="34" charset="0"/>
              </a:rPr>
              <a:t> </a:t>
            </a:r>
          </a:p>
          <a:p>
            <a:pPr marL="342900" lvl="0" indent="-342900" algn="just">
              <a:lnSpc>
                <a:spcPct val="150000"/>
              </a:lnSpc>
              <a:buFont typeface="Wingdings" panose="05000000000000000000" pitchFamily="2" charset="2"/>
              <a:buChar char="§"/>
            </a:pPr>
            <a:r>
              <a:rPr lang="es-ES" sz="2200" dirty="0">
                <a:effectLst/>
                <a:latin typeface="Aptos Display" panose="020B0004020202020204" pitchFamily="34" charset="0"/>
                <a:ea typeface="Times New Roman" panose="02020603050405020304" pitchFamily="18" charset="0"/>
                <a:cs typeface="Segoe UI" panose="020B0502040204020203" pitchFamily="34" charset="0"/>
              </a:rPr>
              <a:t>Identificar y evaluar los factores estructurales, vinculados a individuos, hogares y al contexto urbano local, que pueden condicionar la decisión individual de participar en actividades recreativas como la </a:t>
            </a:r>
            <a:r>
              <a:rPr lang="es-ES" sz="2200" b="1" dirty="0">
                <a:effectLst/>
                <a:latin typeface="Aptos Display" panose="020B0004020202020204" pitchFamily="34" charset="0"/>
                <a:ea typeface="Times New Roman" panose="02020603050405020304" pitchFamily="18" charset="0"/>
                <a:cs typeface="Segoe UI" panose="020B0502040204020203" pitchFamily="34" charset="0"/>
              </a:rPr>
              <a:t>asistencia a playas,</a:t>
            </a:r>
            <a:r>
              <a:rPr lang="es-ES" sz="2200" dirty="0">
                <a:effectLst/>
                <a:latin typeface="Aptos Display" panose="020B0004020202020204" pitchFamily="34" charset="0"/>
                <a:ea typeface="Times New Roman" panose="02020603050405020304" pitchFamily="18" charset="0"/>
                <a:cs typeface="Segoe UI" panose="020B0502040204020203" pitchFamily="34" charset="0"/>
              </a:rPr>
              <a:t> </a:t>
            </a:r>
            <a:r>
              <a:rPr lang="es-ES" sz="2200" b="1" dirty="0">
                <a:effectLst/>
                <a:latin typeface="Aptos Display" panose="020B0004020202020204" pitchFamily="34" charset="0"/>
                <a:ea typeface="Times New Roman" panose="02020603050405020304" pitchFamily="18" charset="0"/>
                <a:cs typeface="Segoe UI" panose="020B0502040204020203" pitchFamily="34" charset="0"/>
              </a:rPr>
              <a:t>parques</a:t>
            </a:r>
            <a:r>
              <a:rPr lang="es-ES" sz="2200" dirty="0">
                <a:effectLst/>
                <a:latin typeface="Aptos Display" panose="020B0004020202020204" pitchFamily="34" charset="0"/>
                <a:ea typeface="Times New Roman" panose="02020603050405020304" pitchFamily="18" charset="0"/>
                <a:cs typeface="Segoe UI" panose="020B0502040204020203" pitchFamily="34" charset="0"/>
              </a:rPr>
              <a:t> y </a:t>
            </a:r>
            <a:r>
              <a:rPr lang="es-ES" sz="2200" b="1" dirty="0">
                <a:effectLst/>
                <a:latin typeface="Aptos Display" panose="020B0004020202020204" pitchFamily="34" charset="0"/>
                <a:ea typeface="Times New Roman" panose="02020603050405020304" pitchFamily="18" charset="0"/>
                <a:cs typeface="Segoe UI" panose="020B0502040204020203" pitchFamily="34" charset="0"/>
              </a:rPr>
              <a:t>ciclovías, </a:t>
            </a:r>
            <a:r>
              <a:rPr lang="es-ES" sz="2200" dirty="0">
                <a:effectLst/>
                <a:latin typeface="Aptos Display" panose="020B0004020202020204" pitchFamily="34" charset="0"/>
                <a:ea typeface="Times New Roman" panose="02020603050405020304" pitchFamily="18" charset="0"/>
                <a:cs typeface="Segoe UI" panose="020B0502040204020203" pitchFamily="34" charset="0"/>
              </a:rPr>
              <a:t>durante el periodo 2008-2019.</a:t>
            </a:r>
          </a:p>
          <a:p>
            <a:pPr marL="342900" lvl="0" indent="-342900" algn="just">
              <a:lnSpc>
                <a:spcPct val="150000"/>
              </a:lnSpc>
              <a:buFont typeface="Wingdings" panose="05000000000000000000" pitchFamily="2" charset="2"/>
              <a:buChar char="§"/>
            </a:pPr>
            <a:r>
              <a:rPr lang="es-CO" sz="2200" dirty="0">
                <a:effectLst/>
                <a:latin typeface="Aptos Display" panose="020B0004020202020204" pitchFamily="34" charset="0"/>
                <a:ea typeface="Times New Roman" panose="02020603050405020304" pitchFamily="18" charset="0"/>
                <a:cs typeface="Segoe UI" panose="020B0502040204020203" pitchFamily="34" charset="0"/>
              </a:rPr>
              <a:t>Acercamiento al tipo de políticas públicas que permitan superar las barreras de acceso.</a:t>
            </a:r>
            <a:endParaRPr lang="es-ES" sz="2200" dirty="0">
              <a:effectLst/>
              <a:latin typeface="Aptos Display" panose="020B0004020202020204" pitchFamily="34" charset="0"/>
              <a:ea typeface="Calibri" panose="020F0502020204030204" pitchFamily="34" charset="0"/>
              <a:cs typeface="Segoe UI" panose="020B0502040204020203" pitchFamily="34" charset="0"/>
            </a:endParaRPr>
          </a:p>
        </p:txBody>
      </p:sp>
      <p:sp>
        <p:nvSpPr>
          <p:cNvPr id="2" name="Título 1">
            <a:extLst>
              <a:ext uri="{FF2B5EF4-FFF2-40B4-BE49-F238E27FC236}">
                <a16:creationId xmlns:a16="http://schemas.microsoft.com/office/drawing/2014/main" id="{5FACE38C-849A-DE4D-6D7D-5942DC057240}"/>
              </a:ext>
            </a:extLst>
          </p:cNvPr>
          <p:cNvSpPr txBox="1">
            <a:spLocks/>
          </p:cNvSpPr>
          <p:nvPr/>
        </p:nvSpPr>
        <p:spPr>
          <a:xfrm>
            <a:off x="505731" y="434783"/>
            <a:ext cx="10515600" cy="9368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2. Objetivos</a:t>
            </a:r>
            <a:endParaRPr lang="es-ES" sz="3400" dirty="0">
              <a:latin typeface="Aptos Display" panose="020B0004020202020204" pitchFamily="34" charset="0"/>
              <a:cs typeface="Segoe UI" panose="020B0502040204020203" pitchFamily="34" charset="0"/>
            </a:endParaRPr>
          </a:p>
        </p:txBody>
      </p:sp>
      <p:pic>
        <p:nvPicPr>
          <p:cNvPr id="4" name="Imagen 3" descr="Un dibujo con letras&#10;&#10;Descripción generada automáticamente con confianza media">
            <a:extLst>
              <a:ext uri="{FF2B5EF4-FFF2-40B4-BE49-F238E27FC236}">
                <a16:creationId xmlns:a16="http://schemas.microsoft.com/office/drawing/2014/main" id="{A8EACA9C-3507-91BF-DED7-D8E3E653A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373712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1557F49E-5539-7E93-2E3B-F37DEBCC934D}"/>
              </a:ext>
            </a:extLst>
          </p:cNvPr>
          <p:cNvSpPr txBox="1">
            <a:spLocks/>
          </p:cNvSpPr>
          <p:nvPr/>
        </p:nvSpPr>
        <p:spPr>
          <a:xfrm>
            <a:off x="386864" y="1284592"/>
            <a:ext cx="11047579" cy="5871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dirty="0">
                <a:latin typeface="Aptos Display" panose="020B0004020202020204" pitchFamily="34" charset="0"/>
                <a:cs typeface="Segoe UI" panose="020B0502040204020203" pitchFamily="34" charset="0"/>
              </a:rPr>
              <a:t>Partimos del esquema tradicional de análisis de actividades de ocio:</a:t>
            </a:r>
            <a:endParaRPr lang="es-ES" dirty="0">
              <a:latin typeface="Aptos Display" panose="020B0004020202020204" pitchFamily="34" charset="0"/>
              <a:cs typeface="Segoe UI" panose="020B0502040204020203" pitchFamily="34" charset="0"/>
              <a:sym typeface="Wingdings"/>
            </a:endParaRPr>
          </a:p>
        </p:txBody>
      </p:sp>
      <p:sp>
        <p:nvSpPr>
          <p:cNvPr id="11" name="CuadroTexto 10">
            <a:extLst>
              <a:ext uri="{FF2B5EF4-FFF2-40B4-BE49-F238E27FC236}">
                <a16:creationId xmlns:a16="http://schemas.microsoft.com/office/drawing/2014/main" id="{D7BA6597-48C3-500E-246A-DFA7656736EA}"/>
              </a:ext>
            </a:extLst>
          </p:cNvPr>
          <p:cNvSpPr txBox="1"/>
          <p:nvPr/>
        </p:nvSpPr>
        <p:spPr>
          <a:xfrm>
            <a:off x="649172" y="6499736"/>
            <a:ext cx="7190913" cy="261610"/>
          </a:xfrm>
          <a:prstGeom prst="rect">
            <a:avLst/>
          </a:prstGeom>
          <a:noFill/>
        </p:spPr>
        <p:txBody>
          <a:bodyPr wrap="square" rtlCol="0">
            <a:spAutoFit/>
          </a:bodyPr>
          <a:lstStyle/>
          <a:p>
            <a:r>
              <a:rPr lang="es-ES" sz="1100" dirty="0">
                <a:latin typeface="Aptos Display" panose="020B0004020202020204" pitchFamily="34" charset="0"/>
                <a:cs typeface="Segoe UI" panose="020B0502040204020203" pitchFamily="34" charset="0"/>
              </a:rPr>
              <a:t>Fuente: Espinosa (2022), con base en Becker (1965), </a:t>
            </a:r>
            <a:r>
              <a:rPr lang="es-ES" sz="1100" dirty="0" err="1">
                <a:latin typeface="Aptos Display" panose="020B0004020202020204" pitchFamily="34" charset="0"/>
                <a:cs typeface="Segoe UI" panose="020B0502040204020203" pitchFamily="34" charset="0"/>
              </a:rPr>
              <a:t>Wicker</a:t>
            </a:r>
            <a:r>
              <a:rPr lang="es-ES" sz="1100" dirty="0">
                <a:latin typeface="Aptos Display" panose="020B0004020202020204" pitchFamily="34" charset="0"/>
                <a:cs typeface="Segoe UI" panose="020B0502040204020203" pitchFamily="34" charset="0"/>
              </a:rPr>
              <a:t> et al. (2012), </a:t>
            </a:r>
            <a:r>
              <a:rPr lang="es-ES" sz="1100" dirty="0" err="1">
                <a:latin typeface="Aptos Display" panose="020B0004020202020204" pitchFamily="34" charset="0"/>
                <a:cs typeface="Segoe UI" panose="020B0502040204020203" pitchFamily="34" charset="0"/>
              </a:rPr>
              <a:t>Throsby</a:t>
            </a:r>
            <a:r>
              <a:rPr lang="es-ES" sz="1100" dirty="0">
                <a:latin typeface="Aptos Display" panose="020B0004020202020204" pitchFamily="34" charset="0"/>
                <a:cs typeface="Segoe UI" panose="020B0502040204020203" pitchFamily="34" charset="0"/>
              </a:rPr>
              <a:t> (2019) y Ateca (2020).</a:t>
            </a:r>
          </a:p>
        </p:txBody>
      </p:sp>
      <p:graphicFrame>
        <p:nvGraphicFramePr>
          <p:cNvPr id="12" name="Diagrama 11">
            <a:extLst>
              <a:ext uri="{FF2B5EF4-FFF2-40B4-BE49-F238E27FC236}">
                <a16:creationId xmlns:a16="http://schemas.microsoft.com/office/drawing/2014/main" id="{1754104B-4900-F3F2-EF9B-AFA2D917A055}"/>
              </a:ext>
            </a:extLst>
          </p:cNvPr>
          <p:cNvGraphicFramePr/>
          <p:nvPr>
            <p:extLst>
              <p:ext uri="{D42A27DB-BD31-4B8C-83A1-F6EECF244321}">
                <p14:modId xmlns:p14="http://schemas.microsoft.com/office/powerpoint/2010/main" val="2314404697"/>
              </p:ext>
            </p:extLst>
          </p:nvPr>
        </p:nvGraphicFramePr>
        <p:xfrm>
          <a:off x="816751" y="2286135"/>
          <a:ext cx="2674661" cy="4013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upo 24">
            <a:extLst>
              <a:ext uri="{FF2B5EF4-FFF2-40B4-BE49-F238E27FC236}">
                <a16:creationId xmlns:a16="http://schemas.microsoft.com/office/drawing/2014/main" id="{5473D67D-9C7F-6141-FA2D-131C411F812E}"/>
              </a:ext>
            </a:extLst>
          </p:cNvPr>
          <p:cNvGrpSpPr/>
          <p:nvPr/>
        </p:nvGrpSpPr>
        <p:grpSpPr>
          <a:xfrm>
            <a:off x="7840085" y="2286637"/>
            <a:ext cx="2674661" cy="4012699"/>
            <a:chOff x="0" y="0"/>
            <a:chExt cx="2576271" cy="4236991"/>
          </a:xfrm>
        </p:grpSpPr>
        <p:sp>
          <p:nvSpPr>
            <p:cNvPr id="32" name="Rectángulo: esquinas redondeadas 31">
              <a:extLst>
                <a:ext uri="{FF2B5EF4-FFF2-40B4-BE49-F238E27FC236}">
                  <a16:creationId xmlns:a16="http://schemas.microsoft.com/office/drawing/2014/main" id="{72FD437B-5DE0-44F7-69A5-3289EA39827E}"/>
                </a:ext>
              </a:extLst>
            </p:cNvPr>
            <p:cNvSpPr/>
            <p:nvPr/>
          </p:nvSpPr>
          <p:spPr>
            <a:xfrm>
              <a:off x="0" y="0"/>
              <a:ext cx="2576271" cy="423699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ES">
                <a:solidFill>
                  <a:schemeClr val="tx1"/>
                </a:solidFill>
                <a:latin typeface="Aptos Display" panose="020B0004020202020204" pitchFamily="34" charset="0"/>
              </a:endParaRPr>
            </a:p>
          </p:txBody>
        </p:sp>
        <p:sp>
          <p:nvSpPr>
            <p:cNvPr id="33" name="Rectángulo: esquinas redondeadas 4">
              <a:extLst>
                <a:ext uri="{FF2B5EF4-FFF2-40B4-BE49-F238E27FC236}">
                  <a16:creationId xmlns:a16="http://schemas.microsoft.com/office/drawing/2014/main" id="{0EA3FE88-AF25-31E6-30DD-ABF00BDF3768}"/>
                </a:ext>
              </a:extLst>
            </p:cNvPr>
            <p:cNvSpPr txBox="1"/>
            <p:nvPr/>
          </p:nvSpPr>
          <p:spPr>
            <a:xfrm>
              <a:off x="0" y="0"/>
              <a:ext cx="2576271" cy="1271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300" b="1" kern="1200" dirty="0">
                  <a:solidFill>
                    <a:schemeClr val="tx1"/>
                  </a:solidFill>
                  <a:latin typeface="Aptos Display" panose="020B0004020202020204" pitchFamily="34" charset="0"/>
                  <a:cs typeface="Segoe UI" panose="020B0502040204020203" pitchFamily="34" charset="0"/>
                </a:rPr>
                <a:t>Factores macroeconómicos</a:t>
              </a:r>
            </a:p>
          </p:txBody>
        </p:sp>
      </p:grpSp>
      <p:grpSp>
        <p:nvGrpSpPr>
          <p:cNvPr id="26" name="Grupo 25">
            <a:extLst>
              <a:ext uri="{FF2B5EF4-FFF2-40B4-BE49-F238E27FC236}">
                <a16:creationId xmlns:a16="http://schemas.microsoft.com/office/drawing/2014/main" id="{961F9EC0-6FEC-A1E5-D9F1-592B7694C92B}"/>
              </a:ext>
            </a:extLst>
          </p:cNvPr>
          <p:cNvGrpSpPr/>
          <p:nvPr/>
        </p:nvGrpSpPr>
        <p:grpSpPr>
          <a:xfrm>
            <a:off x="8057741" y="3337628"/>
            <a:ext cx="2221625" cy="1120550"/>
            <a:chOff x="257627" y="1272338"/>
            <a:chExt cx="2061016" cy="1277510"/>
          </a:xfrm>
        </p:grpSpPr>
        <p:sp>
          <p:nvSpPr>
            <p:cNvPr id="30" name="Rectángulo: esquinas redondeadas 29">
              <a:extLst>
                <a:ext uri="{FF2B5EF4-FFF2-40B4-BE49-F238E27FC236}">
                  <a16:creationId xmlns:a16="http://schemas.microsoft.com/office/drawing/2014/main" id="{D1139B66-DC6E-A8E8-E945-CCF6CB830995}"/>
                </a:ext>
              </a:extLst>
            </p:cNvPr>
            <p:cNvSpPr/>
            <p:nvPr/>
          </p:nvSpPr>
          <p:spPr>
            <a:xfrm>
              <a:off x="257627" y="1272338"/>
              <a:ext cx="2061016" cy="127751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ES" sz="1400">
                <a:solidFill>
                  <a:schemeClr val="tx1"/>
                </a:solidFill>
                <a:latin typeface="Aptos Display" panose="020B0004020202020204" pitchFamily="34" charset="0"/>
              </a:endParaRPr>
            </a:p>
          </p:txBody>
        </p:sp>
        <p:sp>
          <p:nvSpPr>
            <p:cNvPr id="31" name="Rectángulo: esquinas redondeadas 6">
              <a:extLst>
                <a:ext uri="{FF2B5EF4-FFF2-40B4-BE49-F238E27FC236}">
                  <a16:creationId xmlns:a16="http://schemas.microsoft.com/office/drawing/2014/main" id="{BA4AD2AB-D1E4-297E-6B25-C53D03358020}"/>
                </a:ext>
              </a:extLst>
            </p:cNvPr>
            <p:cNvSpPr txBox="1"/>
            <p:nvPr/>
          </p:nvSpPr>
          <p:spPr>
            <a:xfrm>
              <a:off x="295044" y="1309755"/>
              <a:ext cx="1986182" cy="12026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600" kern="1200" dirty="0">
                  <a:solidFill>
                    <a:schemeClr val="tx1"/>
                  </a:solidFill>
                  <a:latin typeface="Aptos Display" panose="020B0004020202020204" pitchFamily="34" charset="0"/>
                  <a:cs typeface="Segoe UI" panose="020B0502040204020203" pitchFamily="34" charset="0"/>
                </a:rPr>
                <a:t>Accesos recreativos</a:t>
              </a:r>
            </a:p>
          </p:txBody>
        </p:sp>
      </p:grpSp>
      <p:grpSp>
        <p:nvGrpSpPr>
          <p:cNvPr id="27" name="Grupo 26">
            <a:extLst>
              <a:ext uri="{FF2B5EF4-FFF2-40B4-BE49-F238E27FC236}">
                <a16:creationId xmlns:a16="http://schemas.microsoft.com/office/drawing/2014/main" id="{FF6CE37B-5F22-AEAE-A29D-4FC2EF266BDE}"/>
              </a:ext>
            </a:extLst>
          </p:cNvPr>
          <p:cNvGrpSpPr/>
          <p:nvPr/>
        </p:nvGrpSpPr>
        <p:grpSpPr>
          <a:xfrm>
            <a:off x="8017408" y="4578666"/>
            <a:ext cx="2221624" cy="1344614"/>
            <a:chOff x="257627" y="2746389"/>
            <a:chExt cx="2061016" cy="1277510"/>
          </a:xfrm>
        </p:grpSpPr>
        <p:sp>
          <p:nvSpPr>
            <p:cNvPr id="28" name="Rectángulo: esquinas redondeadas 27">
              <a:extLst>
                <a:ext uri="{FF2B5EF4-FFF2-40B4-BE49-F238E27FC236}">
                  <a16:creationId xmlns:a16="http://schemas.microsoft.com/office/drawing/2014/main" id="{E8B66A28-F0A1-332D-76A0-5DA57ECB4A6E}"/>
                </a:ext>
              </a:extLst>
            </p:cNvPr>
            <p:cNvSpPr/>
            <p:nvPr/>
          </p:nvSpPr>
          <p:spPr>
            <a:xfrm>
              <a:off x="257627" y="2746389"/>
              <a:ext cx="2061016" cy="127751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ES" sz="1600">
                <a:solidFill>
                  <a:schemeClr val="tx1"/>
                </a:solidFill>
                <a:latin typeface="Aptos Display" panose="020B0004020202020204" pitchFamily="34" charset="0"/>
              </a:endParaRPr>
            </a:p>
          </p:txBody>
        </p:sp>
        <p:sp>
          <p:nvSpPr>
            <p:cNvPr id="29" name="Rectángulo: esquinas redondeadas 8">
              <a:extLst>
                <a:ext uri="{FF2B5EF4-FFF2-40B4-BE49-F238E27FC236}">
                  <a16:creationId xmlns:a16="http://schemas.microsoft.com/office/drawing/2014/main" id="{F7B12C50-C74D-CF74-A3E4-3521139C7035}"/>
                </a:ext>
              </a:extLst>
            </p:cNvPr>
            <p:cNvSpPr txBox="1"/>
            <p:nvPr/>
          </p:nvSpPr>
          <p:spPr>
            <a:xfrm>
              <a:off x="295044" y="2807296"/>
              <a:ext cx="1986182" cy="12026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600" kern="1200" dirty="0">
                  <a:solidFill>
                    <a:schemeClr val="tx1"/>
                  </a:solidFill>
                  <a:latin typeface="Aptos Display" panose="020B0004020202020204" pitchFamily="34" charset="0"/>
                  <a:cs typeface="Segoe UI" panose="020B0502040204020203" pitchFamily="34" charset="0"/>
                </a:rPr>
                <a:t>Políticas de oferta y demanda</a:t>
              </a:r>
            </a:p>
          </p:txBody>
        </p:sp>
      </p:grpSp>
      <p:sp>
        <p:nvSpPr>
          <p:cNvPr id="34" name="CuadroTexto 33">
            <a:extLst>
              <a:ext uri="{FF2B5EF4-FFF2-40B4-BE49-F238E27FC236}">
                <a16:creationId xmlns:a16="http://schemas.microsoft.com/office/drawing/2014/main" id="{8EDDF188-55B6-D896-EB17-37931FF46AAF}"/>
              </a:ext>
            </a:extLst>
          </p:cNvPr>
          <p:cNvSpPr txBox="1"/>
          <p:nvPr/>
        </p:nvSpPr>
        <p:spPr>
          <a:xfrm>
            <a:off x="4545997" y="3154999"/>
            <a:ext cx="225552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a:solidFill>
                  <a:schemeClr val="tx1"/>
                </a:solidFill>
                <a:latin typeface="Aptos Display" panose="020B0004020202020204" pitchFamily="34" charset="0"/>
                <a:cs typeface="Segoe UI" panose="020B0502040204020203" pitchFamily="34" charset="0"/>
              </a:rPr>
              <a:t>Participación recreativa al aire libre</a:t>
            </a:r>
          </a:p>
          <a:p>
            <a:pPr algn="ctr"/>
            <a:endParaRPr lang="es-ES" dirty="0">
              <a:solidFill>
                <a:schemeClr val="tx1"/>
              </a:solidFill>
              <a:latin typeface="Aptos Display" panose="020B0004020202020204" pitchFamily="34" charset="0"/>
              <a:cs typeface="Segoe UI" panose="020B0502040204020203" pitchFamily="34" charset="0"/>
            </a:endParaRPr>
          </a:p>
          <a:p>
            <a:pPr algn="ctr"/>
            <a:r>
              <a:rPr lang="es-ES" dirty="0">
                <a:solidFill>
                  <a:schemeClr val="tx1"/>
                </a:solidFill>
                <a:latin typeface="Aptos Display" panose="020B0004020202020204" pitchFamily="34" charset="0"/>
                <a:cs typeface="Segoe UI" panose="020B0502040204020203" pitchFamily="34" charset="0"/>
              </a:rPr>
              <a:t>En:</a:t>
            </a:r>
          </a:p>
          <a:p>
            <a:pPr algn="ctr"/>
            <a:r>
              <a:rPr lang="es-ES" dirty="0">
                <a:solidFill>
                  <a:schemeClr val="tx1"/>
                </a:solidFill>
                <a:latin typeface="Aptos Display" panose="020B0004020202020204" pitchFamily="34" charset="0"/>
                <a:cs typeface="Segoe UI" panose="020B0502040204020203" pitchFamily="34" charset="0"/>
              </a:rPr>
              <a:t>/Localidad</a:t>
            </a:r>
          </a:p>
          <a:p>
            <a:pPr algn="ctr"/>
            <a:r>
              <a:rPr lang="es-ES" dirty="0">
                <a:solidFill>
                  <a:schemeClr val="tx1"/>
                </a:solidFill>
                <a:latin typeface="Aptos Display" panose="020B0004020202020204" pitchFamily="34" charset="0"/>
                <a:cs typeface="Segoe UI" panose="020B0502040204020203" pitchFamily="34" charset="0"/>
              </a:rPr>
              <a:t>/Barrio/</a:t>
            </a:r>
          </a:p>
          <a:p>
            <a:pPr algn="ctr"/>
            <a:r>
              <a:rPr lang="es-ES" dirty="0">
                <a:solidFill>
                  <a:schemeClr val="tx1"/>
                </a:solidFill>
                <a:latin typeface="Aptos Display" panose="020B0004020202020204" pitchFamily="34" charset="0"/>
                <a:cs typeface="Segoe UI" panose="020B0502040204020203" pitchFamily="34" charset="0"/>
              </a:rPr>
              <a:t>Ciudad</a:t>
            </a:r>
          </a:p>
        </p:txBody>
      </p:sp>
      <p:sp>
        <p:nvSpPr>
          <p:cNvPr id="35" name="Flecha: a la derecha 34">
            <a:extLst>
              <a:ext uri="{FF2B5EF4-FFF2-40B4-BE49-F238E27FC236}">
                <a16:creationId xmlns:a16="http://schemas.microsoft.com/office/drawing/2014/main" id="{2A1D0C13-FB52-8C8B-7A86-C92447141D12}"/>
              </a:ext>
            </a:extLst>
          </p:cNvPr>
          <p:cNvSpPr/>
          <p:nvPr/>
        </p:nvSpPr>
        <p:spPr>
          <a:xfrm>
            <a:off x="3501264" y="4034787"/>
            <a:ext cx="1004400" cy="6840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latin typeface="Aptos Display" panose="020B0004020202020204" pitchFamily="34" charset="0"/>
            </a:endParaRPr>
          </a:p>
        </p:txBody>
      </p:sp>
      <p:sp>
        <p:nvSpPr>
          <p:cNvPr id="36" name="Flecha: hacia la izquierda 35">
            <a:extLst>
              <a:ext uri="{FF2B5EF4-FFF2-40B4-BE49-F238E27FC236}">
                <a16:creationId xmlns:a16="http://schemas.microsoft.com/office/drawing/2014/main" id="{6CD186AC-0EFC-9001-0E95-F1387CF43B10}"/>
              </a:ext>
            </a:extLst>
          </p:cNvPr>
          <p:cNvSpPr/>
          <p:nvPr/>
        </p:nvSpPr>
        <p:spPr>
          <a:xfrm>
            <a:off x="6824085" y="3985877"/>
            <a:ext cx="1005840" cy="68500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latin typeface="Aptos Display" panose="020B0004020202020204" pitchFamily="34" charset="0"/>
            </a:endParaRPr>
          </a:p>
        </p:txBody>
      </p:sp>
      <p:sp>
        <p:nvSpPr>
          <p:cNvPr id="42" name="Título 1">
            <a:extLst>
              <a:ext uri="{FF2B5EF4-FFF2-40B4-BE49-F238E27FC236}">
                <a16:creationId xmlns:a16="http://schemas.microsoft.com/office/drawing/2014/main" id="{B094639B-3FCD-FDB5-B08C-E02F2F50CF76}"/>
              </a:ext>
            </a:extLst>
          </p:cNvPr>
          <p:cNvSpPr txBox="1">
            <a:spLocks/>
          </p:cNvSpPr>
          <p:nvPr/>
        </p:nvSpPr>
        <p:spPr>
          <a:xfrm>
            <a:off x="174829" y="298336"/>
            <a:ext cx="10515600" cy="55661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3. Marco de análisis</a:t>
            </a:r>
            <a:endParaRPr lang="es-ES" sz="3400" dirty="0">
              <a:latin typeface="Aptos Display" panose="020B0004020202020204"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3D1E7522-8115-A819-F196-9C9AD94D89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425439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3C44A83-D2DA-8A9E-B7C0-49E3552210D9}"/>
              </a:ext>
            </a:extLst>
          </p:cNvPr>
          <p:cNvPicPr>
            <a:picLocks noChangeAspect="1"/>
          </p:cNvPicPr>
          <p:nvPr/>
        </p:nvPicPr>
        <p:blipFill>
          <a:blip r:embed="rId2"/>
          <a:stretch>
            <a:fillRect/>
          </a:stretch>
        </p:blipFill>
        <p:spPr>
          <a:xfrm>
            <a:off x="5146525" y="849509"/>
            <a:ext cx="6972300" cy="5952789"/>
          </a:xfrm>
          <a:prstGeom prst="rect">
            <a:avLst/>
          </a:prstGeom>
        </p:spPr>
      </p:pic>
      <p:sp>
        <p:nvSpPr>
          <p:cNvPr id="12" name="Título 1">
            <a:extLst>
              <a:ext uri="{FF2B5EF4-FFF2-40B4-BE49-F238E27FC236}">
                <a16:creationId xmlns:a16="http://schemas.microsoft.com/office/drawing/2014/main" id="{A23B2D7B-7AC8-CBE4-8636-392FC715D6A5}"/>
              </a:ext>
            </a:extLst>
          </p:cNvPr>
          <p:cNvSpPr txBox="1">
            <a:spLocks/>
          </p:cNvSpPr>
          <p:nvPr/>
        </p:nvSpPr>
        <p:spPr>
          <a:xfrm>
            <a:off x="192158" y="334165"/>
            <a:ext cx="10515600" cy="55661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3. Marco de análisis</a:t>
            </a:r>
            <a:endParaRPr lang="es-ES" sz="3400" b="1" dirty="0">
              <a:latin typeface="Aptos Display" panose="020B0004020202020204" pitchFamily="34" charset="0"/>
            </a:endParaRPr>
          </a:p>
        </p:txBody>
      </p:sp>
      <p:sp>
        <p:nvSpPr>
          <p:cNvPr id="8" name="CuadroTexto 7">
            <a:extLst>
              <a:ext uri="{FF2B5EF4-FFF2-40B4-BE49-F238E27FC236}">
                <a16:creationId xmlns:a16="http://schemas.microsoft.com/office/drawing/2014/main" id="{6320D731-C8F1-3411-DBB3-2254FFB86120}"/>
              </a:ext>
            </a:extLst>
          </p:cNvPr>
          <p:cNvSpPr txBox="1"/>
          <p:nvPr/>
        </p:nvSpPr>
        <p:spPr>
          <a:xfrm>
            <a:off x="676210" y="6614422"/>
            <a:ext cx="6624509" cy="261610"/>
          </a:xfrm>
          <a:prstGeom prst="rect">
            <a:avLst/>
          </a:prstGeom>
          <a:noFill/>
        </p:spPr>
        <p:txBody>
          <a:bodyPr wrap="square" rtlCol="0">
            <a:spAutoFit/>
          </a:bodyPr>
          <a:lstStyle/>
          <a:p>
            <a:r>
              <a:rPr lang="es-ES" sz="1050" dirty="0">
                <a:latin typeface="Aptos Display" panose="020B0004020202020204" pitchFamily="34" charset="0"/>
                <a:cs typeface="Segoe UI" panose="020B0502040204020203" pitchFamily="34" charset="0"/>
              </a:rPr>
              <a:t>Fuente: Espinosa (2022) con base en Aguado &amp; Palma (2015), y Stigler &amp; Becker (1976). </a:t>
            </a:r>
          </a:p>
        </p:txBody>
      </p:sp>
      <p:graphicFrame>
        <p:nvGraphicFramePr>
          <p:cNvPr id="17" name="Diagrama 16">
            <a:extLst>
              <a:ext uri="{FF2B5EF4-FFF2-40B4-BE49-F238E27FC236}">
                <a16:creationId xmlns:a16="http://schemas.microsoft.com/office/drawing/2014/main" id="{34FCDA48-558B-24CA-E247-6D80EF671AF7}"/>
              </a:ext>
            </a:extLst>
          </p:cNvPr>
          <p:cNvGraphicFramePr/>
          <p:nvPr>
            <p:extLst>
              <p:ext uri="{D42A27DB-BD31-4B8C-83A1-F6EECF244321}">
                <p14:modId xmlns:p14="http://schemas.microsoft.com/office/powerpoint/2010/main" val="3291501796"/>
              </p:ext>
            </p:extLst>
          </p:nvPr>
        </p:nvGraphicFramePr>
        <p:xfrm>
          <a:off x="192158" y="1837260"/>
          <a:ext cx="1316114" cy="86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a 17">
            <a:extLst>
              <a:ext uri="{FF2B5EF4-FFF2-40B4-BE49-F238E27FC236}">
                <a16:creationId xmlns:a16="http://schemas.microsoft.com/office/drawing/2014/main" id="{D0B8A5A8-10E0-570F-872E-9EB97F6FEE21}"/>
              </a:ext>
            </a:extLst>
          </p:cNvPr>
          <p:cNvGraphicFramePr/>
          <p:nvPr>
            <p:extLst>
              <p:ext uri="{D42A27DB-BD31-4B8C-83A1-F6EECF244321}">
                <p14:modId xmlns:p14="http://schemas.microsoft.com/office/powerpoint/2010/main" val="711179617"/>
              </p:ext>
            </p:extLst>
          </p:nvPr>
        </p:nvGraphicFramePr>
        <p:xfrm>
          <a:off x="1852656" y="1402558"/>
          <a:ext cx="2725340" cy="2218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9" name="Grupo 18">
            <a:extLst>
              <a:ext uri="{FF2B5EF4-FFF2-40B4-BE49-F238E27FC236}">
                <a16:creationId xmlns:a16="http://schemas.microsoft.com/office/drawing/2014/main" id="{645A5998-BB3A-42F9-DF3C-F2F1B1EB085B}"/>
              </a:ext>
            </a:extLst>
          </p:cNvPr>
          <p:cNvGrpSpPr/>
          <p:nvPr/>
        </p:nvGrpSpPr>
        <p:grpSpPr>
          <a:xfrm>
            <a:off x="758178" y="2832076"/>
            <a:ext cx="1974862" cy="720000"/>
            <a:chOff x="389" y="659476"/>
            <a:chExt cx="1315334" cy="899997"/>
          </a:xfrm>
          <a:solidFill>
            <a:schemeClr val="accent5">
              <a:lumMod val="40000"/>
              <a:lumOff val="60000"/>
            </a:schemeClr>
          </a:solidFill>
        </p:grpSpPr>
        <p:sp>
          <p:nvSpPr>
            <p:cNvPr id="20" name="Rectángulo: esquinas redondeadas 19">
              <a:extLst>
                <a:ext uri="{FF2B5EF4-FFF2-40B4-BE49-F238E27FC236}">
                  <a16:creationId xmlns:a16="http://schemas.microsoft.com/office/drawing/2014/main" id="{E30BFDEA-EC0D-76E8-F2E3-672C32C63554}"/>
                </a:ext>
              </a:extLst>
            </p:cNvPr>
            <p:cNvSpPr/>
            <p:nvPr/>
          </p:nvSpPr>
          <p:spPr>
            <a:xfrm>
              <a:off x="389" y="659476"/>
              <a:ext cx="1315334" cy="899997"/>
            </a:xfrm>
            <a:prstGeom prst="roundRect">
              <a:avLst>
                <a:gd name="adj" fmla="val 10000"/>
              </a:avLst>
            </a:prstGeom>
            <a:grpFill/>
          </p:spPr>
          <p:style>
            <a:lnRef idx="2">
              <a:schemeClr val="dk1"/>
            </a:lnRef>
            <a:fillRef idx="1">
              <a:schemeClr val="lt1"/>
            </a:fillRef>
            <a:effectRef idx="0">
              <a:schemeClr val="dk1"/>
            </a:effectRef>
            <a:fontRef idx="minor">
              <a:schemeClr val="dk1"/>
            </a:fontRef>
          </p:style>
          <p:txBody>
            <a:bodyPr/>
            <a:lstStyle/>
            <a:p>
              <a:endParaRPr lang="es-ES" sz="1400" b="1">
                <a:latin typeface="Aptos Display" panose="020B0004020202020204" pitchFamily="34" charset="0"/>
              </a:endParaRPr>
            </a:p>
          </p:txBody>
        </p:sp>
        <p:sp>
          <p:nvSpPr>
            <p:cNvPr id="21" name="Rectángulo: esquinas redondeadas 4">
              <a:extLst>
                <a:ext uri="{FF2B5EF4-FFF2-40B4-BE49-F238E27FC236}">
                  <a16:creationId xmlns:a16="http://schemas.microsoft.com/office/drawing/2014/main" id="{E25FC9B9-FC23-28A2-8016-C7C449E1C8F9}"/>
                </a:ext>
              </a:extLst>
            </p:cNvPr>
            <p:cNvSpPr txBox="1"/>
            <p:nvPr/>
          </p:nvSpPr>
          <p:spPr>
            <a:xfrm>
              <a:off x="87519" y="685836"/>
              <a:ext cx="1140049" cy="847277"/>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Elección</a:t>
              </a:r>
              <a:r>
                <a:rPr lang="es-ES" sz="1400" b="1" dirty="0">
                  <a:latin typeface="Aptos Display" panose="020B0004020202020204" pitchFamily="34" charset="0"/>
                  <a:cs typeface="Segoe UI" panose="020B0502040204020203" pitchFamily="34" charset="0"/>
                </a:rPr>
                <a:t> (decisión observable)</a:t>
              </a:r>
              <a:endParaRPr lang="es-ES" sz="1400" b="1" kern="1200" dirty="0">
                <a:latin typeface="Aptos Display" panose="020B0004020202020204" pitchFamily="34" charset="0"/>
                <a:cs typeface="Segoe UI" panose="020B0502040204020203" pitchFamily="34" charset="0"/>
              </a:endParaRPr>
            </a:p>
          </p:txBody>
        </p:sp>
      </p:grpSp>
      <p:sp>
        <p:nvSpPr>
          <p:cNvPr id="23" name="Rectángulo: esquinas redondeadas 22">
            <a:extLst>
              <a:ext uri="{FF2B5EF4-FFF2-40B4-BE49-F238E27FC236}">
                <a16:creationId xmlns:a16="http://schemas.microsoft.com/office/drawing/2014/main" id="{1E9A15E6-8437-E50F-6973-43E46A1F8784}"/>
              </a:ext>
            </a:extLst>
          </p:cNvPr>
          <p:cNvSpPr/>
          <p:nvPr/>
        </p:nvSpPr>
        <p:spPr>
          <a:xfrm>
            <a:off x="726749" y="3783018"/>
            <a:ext cx="1974862" cy="720000"/>
          </a:xfrm>
          <a:prstGeom prst="roundRect">
            <a:avLst>
              <a:gd name="adj" fmla="val 10000"/>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lstStyle/>
          <a:p>
            <a:pPr marL="0" lvl="0" indent="0" algn="ctr" defTabSz="7112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Participación en actividades recreativas al aire libre</a:t>
            </a:r>
          </a:p>
        </p:txBody>
      </p:sp>
      <p:grpSp>
        <p:nvGrpSpPr>
          <p:cNvPr id="25" name="Grupo 24">
            <a:extLst>
              <a:ext uri="{FF2B5EF4-FFF2-40B4-BE49-F238E27FC236}">
                <a16:creationId xmlns:a16="http://schemas.microsoft.com/office/drawing/2014/main" id="{324FF563-CB6F-72C1-EE0B-3413FE9F848E}"/>
              </a:ext>
            </a:extLst>
          </p:cNvPr>
          <p:cNvGrpSpPr/>
          <p:nvPr/>
        </p:nvGrpSpPr>
        <p:grpSpPr>
          <a:xfrm>
            <a:off x="644565" y="4845020"/>
            <a:ext cx="2082813" cy="720000"/>
            <a:chOff x="389" y="659476"/>
            <a:chExt cx="1315334" cy="899997"/>
          </a:xfrm>
          <a:solidFill>
            <a:schemeClr val="accent5">
              <a:lumMod val="40000"/>
              <a:lumOff val="60000"/>
            </a:schemeClr>
          </a:solidFill>
        </p:grpSpPr>
        <p:sp>
          <p:nvSpPr>
            <p:cNvPr id="26" name="Rectángulo: esquinas redondeadas 25">
              <a:extLst>
                <a:ext uri="{FF2B5EF4-FFF2-40B4-BE49-F238E27FC236}">
                  <a16:creationId xmlns:a16="http://schemas.microsoft.com/office/drawing/2014/main" id="{7048177D-ADA8-9133-1C06-03BBA724D911}"/>
                </a:ext>
              </a:extLst>
            </p:cNvPr>
            <p:cNvSpPr/>
            <p:nvPr/>
          </p:nvSpPr>
          <p:spPr>
            <a:xfrm>
              <a:off x="389" y="659476"/>
              <a:ext cx="1315334" cy="899997"/>
            </a:xfrm>
            <a:prstGeom prst="roundRect">
              <a:avLst>
                <a:gd name="adj" fmla="val 10000"/>
              </a:avLst>
            </a:prstGeom>
            <a:grpFill/>
            <a:ln/>
          </p:spPr>
          <p:style>
            <a:lnRef idx="2">
              <a:schemeClr val="dk1"/>
            </a:lnRef>
            <a:fillRef idx="1">
              <a:schemeClr val="lt1"/>
            </a:fillRef>
            <a:effectRef idx="0">
              <a:schemeClr val="dk1"/>
            </a:effectRef>
            <a:fontRef idx="minor">
              <a:schemeClr val="dk1"/>
            </a:fontRef>
          </p:style>
          <p:txBody>
            <a:bodyPr/>
            <a:lstStyle/>
            <a:p>
              <a:endParaRPr lang="es-ES" sz="1400" b="1">
                <a:latin typeface="Aptos Display" panose="020B0004020202020204" pitchFamily="34" charset="0"/>
              </a:endParaRPr>
            </a:p>
          </p:txBody>
        </p:sp>
        <p:sp>
          <p:nvSpPr>
            <p:cNvPr id="27" name="Rectángulo: esquinas redondeadas 4">
              <a:extLst>
                <a:ext uri="{FF2B5EF4-FFF2-40B4-BE49-F238E27FC236}">
                  <a16:creationId xmlns:a16="http://schemas.microsoft.com/office/drawing/2014/main" id="{55C3902D-E811-50E5-3599-F67AE2CC7EE9}"/>
                </a:ext>
              </a:extLst>
            </p:cNvPr>
            <p:cNvSpPr txBox="1"/>
            <p:nvPr/>
          </p:nvSpPr>
          <p:spPr>
            <a:xfrm>
              <a:off x="26749" y="685836"/>
              <a:ext cx="1184327" cy="847277"/>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Asistencia</a:t>
              </a:r>
            </a:p>
            <a:p>
              <a:pPr marL="0" lvl="0" indent="0" algn="ctr" defTabSz="711200">
                <a:lnSpc>
                  <a:spcPct val="90000"/>
                </a:lnSpc>
                <a:spcBef>
                  <a:spcPct val="0"/>
                </a:spcBef>
                <a:spcAft>
                  <a:spcPct val="35000"/>
                </a:spcAft>
                <a:buNone/>
              </a:pPr>
              <a:r>
                <a:rPr lang="es-ES" sz="1400" b="1" dirty="0">
                  <a:latin typeface="Aptos Display" panose="020B0004020202020204" pitchFamily="34" charset="0"/>
                  <a:cs typeface="Segoe UI" panose="020B0502040204020203" pitchFamily="34" charset="0"/>
                </a:rPr>
                <a:t>(pasiva y activa)/</a:t>
              </a:r>
            </a:p>
            <a:p>
              <a:pPr marL="0" lvl="0" indent="0" algn="ctr" defTabSz="711200">
                <a:lnSpc>
                  <a:spcPct val="90000"/>
                </a:lnSpc>
                <a:spcBef>
                  <a:spcPct val="0"/>
                </a:spcBef>
                <a:spcAft>
                  <a:spcPct val="35000"/>
                </a:spcAft>
                <a:buNone/>
              </a:pPr>
              <a:r>
                <a:rPr lang="es-ES" sz="1400" b="1" dirty="0">
                  <a:latin typeface="Aptos Display" panose="020B0004020202020204" pitchFamily="34" charset="0"/>
                  <a:cs typeface="Segoe UI" panose="020B0502040204020203" pitchFamily="34" charset="0"/>
                </a:rPr>
                <a:t>F</a:t>
              </a:r>
              <a:r>
                <a:rPr lang="es-ES" sz="1400" b="1" kern="1200" dirty="0">
                  <a:latin typeface="Aptos Display" panose="020B0004020202020204" pitchFamily="34" charset="0"/>
                  <a:cs typeface="Segoe UI" panose="020B0502040204020203" pitchFamily="34" charset="0"/>
                </a:rPr>
                <a:t>recuencia</a:t>
              </a:r>
            </a:p>
          </p:txBody>
        </p:sp>
      </p:grpSp>
      <p:grpSp>
        <p:nvGrpSpPr>
          <p:cNvPr id="28" name="Grupo 27">
            <a:extLst>
              <a:ext uri="{FF2B5EF4-FFF2-40B4-BE49-F238E27FC236}">
                <a16:creationId xmlns:a16="http://schemas.microsoft.com/office/drawing/2014/main" id="{66F6CB7C-84B2-3151-700D-227517ABB787}"/>
              </a:ext>
            </a:extLst>
          </p:cNvPr>
          <p:cNvGrpSpPr/>
          <p:nvPr/>
        </p:nvGrpSpPr>
        <p:grpSpPr>
          <a:xfrm>
            <a:off x="686299" y="5902407"/>
            <a:ext cx="1976400" cy="720000"/>
            <a:chOff x="389" y="659476"/>
            <a:chExt cx="1315334" cy="899997"/>
          </a:xfrm>
          <a:solidFill>
            <a:schemeClr val="accent5">
              <a:lumMod val="40000"/>
              <a:lumOff val="60000"/>
            </a:schemeClr>
          </a:solidFill>
        </p:grpSpPr>
        <p:sp>
          <p:nvSpPr>
            <p:cNvPr id="29" name="Rectángulo: esquinas redondeadas 28">
              <a:extLst>
                <a:ext uri="{FF2B5EF4-FFF2-40B4-BE49-F238E27FC236}">
                  <a16:creationId xmlns:a16="http://schemas.microsoft.com/office/drawing/2014/main" id="{B0F6CBDD-9B5E-0413-6E9F-0D6664757992}"/>
                </a:ext>
              </a:extLst>
            </p:cNvPr>
            <p:cNvSpPr/>
            <p:nvPr/>
          </p:nvSpPr>
          <p:spPr>
            <a:xfrm>
              <a:off x="389" y="659476"/>
              <a:ext cx="1315334" cy="899997"/>
            </a:xfrm>
            <a:prstGeom prst="roundRect">
              <a:avLst>
                <a:gd name="adj" fmla="val 10000"/>
              </a:avLst>
            </a:prstGeom>
            <a:grpFill/>
          </p:spPr>
          <p:style>
            <a:lnRef idx="2">
              <a:schemeClr val="dk1"/>
            </a:lnRef>
            <a:fillRef idx="1">
              <a:schemeClr val="lt1"/>
            </a:fillRef>
            <a:effectRef idx="0">
              <a:schemeClr val="dk1"/>
            </a:effectRef>
            <a:fontRef idx="minor">
              <a:schemeClr val="dk1"/>
            </a:fontRef>
          </p:style>
          <p:txBody>
            <a:bodyPr/>
            <a:lstStyle/>
            <a:p>
              <a:endParaRPr lang="es-ES" sz="1400" b="1">
                <a:latin typeface="Aptos Display" panose="020B0004020202020204" pitchFamily="34" charset="0"/>
              </a:endParaRPr>
            </a:p>
          </p:txBody>
        </p:sp>
        <p:sp>
          <p:nvSpPr>
            <p:cNvPr id="30" name="Rectángulo: esquinas redondeadas 4">
              <a:extLst>
                <a:ext uri="{FF2B5EF4-FFF2-40B4-BE49-F238E27FC236}">
                  <a16:creationId xmlns:a16="http://schemas.microsoft.com/office/drawing/2014/main" id="{40D134EF-0665-0772-1EE5-2CF6F7CB3730}"/>
                </a:ext>
              </a:extLst>
            </p:cNvPr>
            <p:cNvSpPr txBox="1"/>
            <p:nvPr/>
          </p:nvSpPr>
          <p:spPr>
            <a:xfrm>
              <a:off x="26749" y="685836"/>
              <a:ext cx="1262614" cy="847277"/>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Estructura de oportunidades</a:t>
              </a:r>
            </a:p>
          </p:txBody>
        </p:sp>
      </p:grpSp>
      <p:grpSp>
        <p:nvGrpSpPr>
          <p:cNvPr id="31" name="Grupo 30">
            <a:extLst>
              <a:ext uri="{FF2B5EF4-FFF2-40B4-BE49-F238E27FC236}">
                <a16:creationId xmlns:a16="http://schemas.microsoft.com/office/drawing/2014/main" id="{63F18F3D-E557-6861-FC7F-22586ACCEEAD}"/>
              </a:ext>
            </a:extLst>
          </p:cNvPr>
          <p:cNvGrpSpPr/>
          <p:nvPr/>
        </p:nvGrpSpPr>
        <p:grpSpPr>
          <a:xfrm>
            <a:off x="3122138" y="5855752"/>
            <a:ext cx="1976400" cy="720000"/>
            <a:chOff x="389" y="659476"/>
            <a:chExt cx="1315334" cy="899997"/>
          </a:xfrm>
          <a:solidFill>
            <a:schemeClr val="accent5">
              <a:lumMod val="40000"/>
              <a:lumOff val="60000"/>
            </a:schemeClr>
          </a:solidFill>
        </p:grpSpPr>
        <p:sp>
          <p:nvSpPr>
            <p:cNvPr id="32" name="Rectángulo: esquinas redondeadas 31">
              <a:extLst>
                <a:ext uri="{FF2B5EF4-FFF2-40B4-BE49-F238E27FC236}">
                  <a16:creationId xmlns:a16="http://schemas.microsoft.com/office/drawing/2014/main" id="{243CB89B-8204-894C-3D30-8D19CDFEDAAF}"/>
                </a:ext>
              </a:extLst>
            </p:cNvPr>
            <p:cNvSpPr/>
            <p:nvPr/>
          </p:nvSpPr>
          <p:spPr>
            <a:xfrm>
              <a:off x="389" y="659476"/>
              <a:ext cx="1315334" cy="899997"/>
            </a:xfrm>
            <a:prstGeom prst="roundRect">
              <a:avLst>
                <a:gd name="adj" fmla="val 10000"/>
              </a:avLst>
            </a:prstGeom>
            <a:grpFill/>
          </p:spPr>
          <p:style>
            <a:lnRef idx="2">
              <a:schemeClr val="dk1"/>
            </a:lnRef>
            <a:fillRef idx="1">
              <a:schemeClr val="lt1"/>
            </a:fillRef>
            <a:effectRef idx="0">
              <a:schemeClr val="dk1"/>
            </a:effectRef>
            <a:fontRef idx="minor">
              <a:schemeClr val="dk1"/>
            </a:fontRef>
          </p:style>
          <p:txBody>
            <a:bodyPr/>
            <a:lstStyle/>
            <a:p>
              <a:endParaRPr lang="es-ES" sz="1400" b="1">
                <a:latin typeface="Aptos Display" panose="020B0004020202020204" pitchFamily="34" charset="0"/>
              </a:endParaRPr>
            </a:p>
          </p:txBody>
        </p:sp>
        <p:sp>
          <p:nvSpPr>
            <p:cNvPr id="33" name="Rectángulo: esquinas redondeadas 4">
              <a:extLst>
                <a:ext uri="{FF2B5EF4-FFF2-40B4-BE49-F238E27FC236}">
                  <a16:creationId xmlns:a16="http://schemas.microsoft.com/office/drawing/2014/main" id="{C0586C58-D65F-D006-D952-50721DF2F394}"/>
                </a:ext>
              </a:extLst>
            </p:cNvPr>
            <p:cNvSpPr txBox="1"/>
            <p:nvPr/>
          </p:nvSpPr>
          <p:spPr>
            <a:xfrm>
              <a:off x="26749" y="685836"/>
              <a:ext cx="1262614" cy="847277"/>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Política recreativa, otras políticas y programas públicos y privados</a:t>
              </a:r>
            </a:p>
          </p:txBody>
        </p:sp>
      </p:grpSp>
      <p:grpSp>
        <p:nvGrpSpPr>
          <p:cNvPr id="34" name="Grupo 33">
            <a:extLst>
              <a:ext uri="{FF2B5EF4-FFF2-40B4-BE49-F238E27FC236}">
                <a16:creationId xmlns:a16="http://schemas.microsoft.com/office/drawing/2014/main" id="{E70602D9-3AC1-666A-F662-6890763483ED}"/>
              </a:ext>
            </a:extLst>
          </p:cNvPr>
          <p:cNvGrpSpPr/>
          <p:nvPr/>
        </p:nvGrpSpPr>
        <p:grpSpPr>
          <a:xfrm>
            <a:off x="3184186" y="4170747"/>
            <a:ext cx="1542529" cy="720000"/>
            <a:chOff x="389" y="659476"/>
            <a:chExt cx="1315334" cy="899997"/>
          </a:xfrm>
          <a:solidFill>
            <a:schemeClr val="accent5">
              <a:lumMod val="40000"/>
              <a:lumOff val="60000"/>
            </a:schemeClr>
          </a:solidFill>
        </p:grpSpPr>
        <p:sp>
          <p:nvSpPr>
            <p:cNvPr id="35" name="Rectángulo: esquinas redondeadas 34">
              <a:extLst>
                <a:ext uri="{FF2B5EF4-FFF2-40B4-BE49-F238E27FC236}">
                  <a16:creationId xmlns:a16="http://schemas.microsoft.com/office/drawing/2014/main" id="{F5166CF2-B18E-D19E-C6C4-C6E677D876B2}"/>
                </a:ext>
              </a:extLst>
            </p:cNvPr>
            <p:cNvSpPr/>
            <p:nvPr/>
          </p:nvSpPr>
          <p:spPr>
            <a:xfrm>
              <a:off x="389" y="659476"/>
              <a:ext cx="1315334" cy="899997"/>
            </a:xfrm>
            <a:prstGeom prst="roundRect">
              <a:avLst>
                <a:gd name="adj" fmla="val 10000"/>
              </a:avLst>
            </a:prstGeom>
            <a:grpFill/>
          </p:spPr>
          <p:style>
            <a:lnRef idx="2">
              <a:schemeClr val="dk1"/>
            </a:lnRef>
            <a:fillRef idx="1">
              <a:schemeClr val="lt1"/>
            </a:fillRef>
            <a:effectRef idx="0">
              <a:schemeClr val="dk1"/>
            </a:effectRef>
            <a:fontRef idx="minor">
              <a:schemeClr val="dk1"/>
            </a:fontRef>
          </p:style>
          <p:txBody>
            <a:bodyPr/>
            <a:lstStyle/>
            <a:p>
              <a:endParaRPr lang="es-ES" sz="1400" b="1">
                <a:latin typeface="Aptos Display" panose="020B0004020202020204" pitchFamily="34" charset="0"/>
              </a:endParaRPr>
            </a:p>
          </p:txBody>
        </p:sp>
        <p:sp>
          <p:nvSpPr>
            <p:cNvPr id="36" name="Rectángulo: esquinas redondeadas 4">
              <a:extLst>
                <a:ext uri="{FF2B5EF4-FFF2-40B4-BE49-F238E27FC236}">
                  <a16:creationId xmlns:a16="http://schemas.microsoft.com/office/drawing/2014/main" id="{0EAF1A9F-1AC4-A23B-1F06-CC8EEAB01A09}"/>
                </a:ext>
              </a:extLst>
            </p:cNvPr>
            <p:cNvSpPr txBox="1"/>
            <p:nvPr/>
          </p:nvSpPr>
          <p:spPr>
            <a:xfrm>
              <a:off x="26749" y="685836"/>
              <a:ext cx="1262614" cy="847277"/>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400" b="1" kern="1200" dirty="0">
                  <a:latin typeface="Aptos Display" panose="020B0004020202020204" pitchFamily="34" charset="0"/>
                  <a:cs typeface="Segoe UI" panose="020B0502040204020203" pitchFamily="34" charset="0"/>
                </a:rPr>
                <a:t>Variables explicativas</a:t>
              </a:r>
            </a:p>
          </p:txBody>
        </p:sp>
      </p:grpSp>
      <p:cxnSp>
        <p:nvCxnSpPr>
          <p:cNvPr id="45" name="Conector recto de flecha 44">
            <a:extLst>
              <a:ext uri="{FF2B5EF4-FFF2-40B4-BE49-F238E27FC236}">
                <a16:creationId xmlns:a16="http://schemas.microsoft.com/office/drawing/2014/main" id="{907B6E11-B8D0-B29E-8DB2-DF283A892722}"/>
              </a:ext>
            </a:extLst>
          </p:cNvPr>
          <p:cNvCxnSpPr>
            <a:cxnSpLocks/>
            <a:stCxn id="17" idx="3"/>
          </p:cNvCxnSpPr>
          <p:nvPr/>
        </p:nvCxnSpPr>
        <p:spPr>
          <a:xfrm>
            <a:off x="1508272" y="2268398"/>
            <a:ext cx="41950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6" name="Conector recto de flecha 45">
            <a:extLst>
              <a:ext uri="{FF2B5EF4-FFF2-40B4-BE49-F238E27FC236}">
                <a16:creationId xmlns:a16="http://schemas.microsoft.com/office/drawing/2014/main" id="{FBF5C6DA-67C4-522E-6E6E-1B77B8F114BE}"/>
              </a:ext>
            </a:extLst>
          </p:cNvPr>
          <p:cNvCxnSpPr>
            <a:cxnSpLocks/>
          </p:cNvCxnSpPr>
          <p:nvPr/>
        </p:nvCxnSpPr>
        <p:spPr>
          <a:xfrm flipV="1">
            <a:off x="1714180" y="4502735"/>
            <a:ext cx="0" cy="31437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0" name="Conector recto de flecha 49">
            <a:extLst>
              <a:ext uri="{FF2B5EF4-FFF2-40B4-BE49-F238E27FC236}">
                <a16:creationId xmlns:a16="http://schemas.microsoft.com/office/drawing/2014/main" id="{82A5B138-E500-A683-B1A8-33A655B0CEC8}"/>
              </a:ext>
            </a:extLst>
          </p:cNvPr>
          <p:cNvCxnSpPr/>
          <p:nvPr/>
        </p:nvCxnSpPr>
        <p:spPr>
          <a:xfrm>
            <a:off x="1725590" y="2268398"/>
            <a:ext cx="0" cy="5543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Conector recto de flecha 50">
            <a:extLst>
              <a:ext uri="{FF2B5EF4-FFF2-40B4-BE49-F238E27FC236}">
                <a16:creationId xmlns:a16="http://schemas.microsoft.com/office/drawing/2014/main" id="{8E667C2B-E903-EDAF-EF84-0995313A0FF1}"/>
              </a:ext>
            </a:extLst>
          </p:cNvPr>
          <p:cNvCxnSpPr>
            <a:cxnSpLocks/>
          </p:cNvCxnSpPr>
          <p:nvPr/>
        </p:nvCxnSpPr>
        <p:spPr>
          <a:xfrm>
            <a:off x="1731100" y="3552076"/>
            <a:ext cx="0" cy="2204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Conector recto de flecha 54">
            <a:extLst>
              <a:ext uri="{FF2B5EF4-FFF2-40B4-BE49-F238E27FC236}">
                <a16:creationId xmlns:a16="http://schemas.microsoft.com/office/drawing/2014/main" id="{5842B049-02D7-B822-4927-BB68E5D05F71}"/>
              </a:ext>
            </a:extLst>
          </p:cNvPr>
          <p:cNvCxnSpPr>
            <a:cxnSpLocks/>
          </p:cNvCxnSpPr>
          <p:nvPr/>
        </p:nvCxnSpPr>
        <p:spPr>
          <a:xfrm>
            <a:off x="2672788" y="6189008"/>
            <a:ext cx="419507"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6" name="Conector recto de flecha 55">
            <a:extLst>
              <a:ext uri="{FF2B5EF4-FFF2-40B4-BE49-F238E27FC236}">
                <a16:creationId xmlns:a16="http://schemas.microsoft.com/office/drawing/2014/main" id="{1B0BE572-62F7-869C-A256-C15A1AD48F03}"/>
              </a:ext>
            </a:extLst>
          </p:cNvPr>
          <p:cNvCxnSpPr>
            <a:cxnSpLocks/>
          </p:cNvCxnSpPr>
          <p:nvPr/>
        </p:nvCxnSpPr>
        <p:spPr>
          <a:xfrm flipV="1">
            <a:off x="1685971" y="5575462"/>
            <a:ext cx="0" cy="24122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2" name="Conector: angular 61">
            <a:extLst>
              <a:ext uri="{FF2B5EF4-FFF2-40B4-BE49-F238E27FC236}">
                <a16:creationId xmlns:a16="http://schemas.microsoft.com/office/drawing/2014/main" id="{FC17435D-7006-4EA8-B115-FBBBAE1D3807}"/>
              </a:ext>
            </a:extLst>
          </p:cNvPr>
          <p:cNvCxnSpPr>
            <a:cxnSpLocks/>
          </p:cNvCxnSpPr>
          <p:nvPr/>
        </p:nvCxnSpPr>
        <p:spPr>
          <a:xfrm rot="5400000">
            <a:off x="3635620" y="3002570"/>
            <a:ext cx="1645150" cy="61589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68" name="Conector recto 67">
            <a:extLst>
              <a:ext uri="{FF2B5EF4-FFF2-40B4-BE49-F238E27FC236}">
                <a16:creationId xmlns:a16="http://schemas.microsoft.com/office/drawing/2014/main" id="{A9CCBA21-D213-40BB-B1FC-3B32107FFFE2}"/>
              </a:ext>
            </a:extLst>
          </p:cNvPr>
          <p:cNvCxnSpPr>
            <a:cxnSpLocks/>
          </p:cNvCxnSpPr>
          <p:nvPr/>
        </p:nvCxnSpPr>
        <p:spPr>
          <a:xfrm flipH="1">
            <a:off x="4475666" y="2487942"/>
            <a:ext cx="290476" cy="0"/>
          </a:xfrm>
          <a:prstGeom prst="line">
            <a:avLst/>
          </a:prstGeom>
        </p:spPr>
        <p:style>
          <a:lnRef idx="2">
            <a:schemeClr val="dk1"/>
          </a:lnRef>
          <a:fillRef idx="0">
            <a:schemeClr val="dk1"/>
          </a:fillRef>
          <a:effectRef idx="1">
            <a:schemeClr val="dk1"/>
          </a:effectRef>
          <a:fontRef idx="minor">
            <a:schemeClr val="tx1"/>
          </a:fontRef>
        </p:style>
      </p:cxnSp>
      <p:cxnSp>
        <p:nvCxnSpPr>
          <p:cNvPr id="74" name="Conector recto de flecha 73">
            <a:extLst>
              <a:ext uri="{FF2B5EF4-FFF2-40B4-BE49-F238E27FC236}">
                <a16:creationId xmlns:a16="http://schemas.microsoft.com/office/drawing/2014/main" id="{D6FD61AA-A72D-774F-6CBF-441C0DEF280F}"/>
              </a:ext>
            </a:extLst>
          </p:cNvPr>
          <p:cNvCxnSpPr>
            <a:cxnSpLocks/>
            <a:stCxn id="35" idx="3"/>
          </p:cNvCxnSpPr>
          <p:nvPr/>
        </p:nvCxnSpPr>
        <p:spPr>
          <a:xfrm>
            <a:off x="4726715" y="4530747"/>
            <a:ext cx="38376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Conector recto de flecha 75">
            <a:extLst>
              <a:ext uri="{FF2B5EF4-FFF2-40B4-BE49-F238E27FC236}">
                <a16:creationId xmlns:a16="http://schemas.microsoft.com/office/drawing/2014/main" id="{F3A83E34-54B3-05D4-0C12-2126D32ED39E}"/>
              </a:ext>
            </a:extLst>
          </p:cNvPr>
          <p:cNvCxnSpPr>
            <a:cxnSpLocks/>
          </p:cNvCxnSpPr>
          <p:nvPr/>
        </p:nvCxnSpPr>
        <p:spPr>
          <a:xfrm flipH="1">
            <a:off x="2727378" y="4125115"/>
            <a:ext cx="24950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Conector recto de flecha 77">
            <a:extLst>
              <a:ext uri="{FF2B5EF4-FFF2-40B4-BE49-F238E27FC236}">
                <a16:creationId xmlns:a16="http://schemas.microsoft.com/office/drawing/2014/main" id="{CF8B750E-2812-202B-998A-C2E78C0CB610}"/>
              </a:ext>
            </a:extLst>
          </p:cNvPr>
          <p:cNvCxnSpPr>
            <a:cxnSpLocks/>
          </p:cNvCxnSpPr>
          <p:nvPr/>
        </p:nvCxnSpPr>
        <p:spPr>
          <a:xfrm flipH="1">
            <a:off x="2747698" y="5215180"/>
            <a:ext cx="24950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Conector recto 79">
            <a:extLst>
              <a:ext uri="{FF2B5EF4-FFF2-40B4-BE49-F238E27FC236}">
                <a16:creationId xmlns:a16="http://schemas.microsoft.com/office/drawing/2014/main" id="{8C0468DA-0CBD-F2F1-FF42-EE7776C8747D}"/>
              </a:ext>
            </a:extLst>
          </p:cNvPr>
          <p:cNvCxnSpPr>
            <a:cxnSpLocks/>
          </p:cNvCxnSpPr>
          <p:nvPr/>
        </p:nvCxnSpPr>
        <p:spPr>
          <a:xfrm>
            <a:off x="2976880" y="4132858"/>
            <a:ext cx="0" cy="1084379"/>
          </a:xfrm>
          <a:prstGeom prst="line">
            <a:avLst/>
          </a:prstGeom>
        </p:spPr>
        <p:style>
          <a:lnRef idx="2">
            <a:schemeClr val="dk1"/>
          </a:lnRef>
          <a:fillRef idx="0">
            <a:schemeClr val="dk1"/>
          </a:fillRef>
          <a:effectRef idx="1">
            <a:schemeClr val="dk1"/>
          </a:effectRef>
          <a:fontRef idx="minor">
            <a:schemeClr val="tx1"/>
          </a:fontRef>
        </p:style>
      </p:cxnSp>
      <p:cxnSp>
        <p:nvCxnSpPr>
          <p:cNvPr id="90" name="Conector recto de flecha 89">
            <a:extLst>
              <a:ext uri="{FF2B5EF4-FFF2-40B4-BE49-F238E27FC236}">
                <a16:creationId xmlns:a16="http://schemas.microsoft.com/office/drawing/2014/main" id="{0E00B7C0-FB0C-4CED-7BE3-AC6EA9783A14}"/>
              </a:ext>
            </a:extLst>
          </p:cNvPr>
          <p:cNvCxnSpPr>
            <a:cxnSpLocks/>
          </p:cNvCxnSpPr>
          <p:nvPr/>
        </p:nvCxnSpPr>
        <p:spPr>
          <a:xfrm>
            <a:off x="2976880" y="4544739"/>
            <a:ext cx="2073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 name="Imagen 2" descr="Un dibujo con letras&#10;&#10;Descripción generada automáticamente con confianza media">
            <a:extLst>
              <a:ext uri="{FF2B5EF4-FFF2-40B4-BE49-F238E27FC236}">
                <a16:creationId xmlns:a16="http://schemas.microsoft.com/office/drawing/2014/main" id="{58CDD59C-9544-FAF5-D42F-6C96C985AD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67849" y="37159"/>
            <a:ext cx="2650975" cy="812349"/>
          </a:xfrm>
          <a:prstGeom prst="rect">
            <a:avLst/>
          </a:prstGeom>
        </p:spPr>
      </p:pic>
    </p:spTree>
    <p:extLst>
      <p:ext uri="{BB962C8B-B14F-4D97-AF65-F5344CB8AC3E}">
        <p14:creationId xmlns:p14="http://schemas.microsoft.com/office/powerpoint/2010/main" val="154045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5EFB5E7C-7DBD-68FC-5E92-3F181C57232C}"/>
              </a:ext>
            </a:extLst>
          </p:cNvPr>
          <p:cNvGraphicFramePr/>
          <p:nvPr>
            <p:extLst>
              <p:ext uri="{D42A27DB-BD31-4B8C-83A1-F6EECF244321}">
                <p14:modId xmlns:p14="http://schemas.microsoft.com/office/powerpoint/2010/main" val="2888928613"/>
              </p:ext>
            </p:extLst>
          </p:nvPr>
        </p:nvGraphicFramePr>
        <p:xfrm>
          <a:off x="216349" y="1134967"/>
          <a:ext cx="11640372" cy="5558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ítulo 1">
            <a:extLst>
              <a:ext uri="{FF2B5EF4-FFF2-40B4-BE49-F238E27FC236}">
                <a16:creationId xmlns:a16="http://schemas.microsoft.com/office/drawing/2014/main" id="{DAD8848F-93AE-13E0-1E33-8A223027E8D1}"/>
              </a:ext>
            </a:extLst>
          </p:cNvPr>
          <p:cNvSpPr txBox="1">
            <a:spLocks/>
          </p:cNvSpPr>
          <p:nvPr/>
        </p:nvSpPr>
        <p:spPr>
          <a:xfrm>
            <a:off x="440535" y="405604"/>
            <a:ext cx="10515600" cy="868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400" b="1" dirty="0">
                <a:latin typeface="Aptos Display" panose="020B0004020202020204" pitchFamily="34" charset="0"/>
                <a:cs typeface="Segoe UI" panose="020B0502040204020203" pitchFamily="34" charset="0"/>
              </a:rPr>
              <a:t>3. Metodología</a:t>
            </a:r>
            <a:endParaRPr lang="es-ES" sz="3400" dirty="0">
              <a:latin typeface="Aptos Display" panose="020B0004020202020204" pitchFamily="34" charset="0"/>
            </a:endParaRPr>
          </a:p>
        </p:txBody>
      </p:sp>
      <p:pic>
        <p:nvPicPr>
          <p:cNvPr id="2" name="Imagen 1" descr="Un dibujo con letras&#10;&#10;Descripción generada automáticamente con confianza media">
            <a:extLst>
              <a:ext uri="{FF2B5EF4-FFF2-40B4-BE49-F238E27FC236}">
                <a16:creationId xmlns:a16="http://schemas.microsoft.com/office/drawing/2014/main" id="{7168C76E-4EAF-6CC7-78FE-5BB4205C9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3483" y="189120"/>
            <a:ext cx="2833688" cy="868338"/>
          </a:xfrm>
          <a:prstGeom prst="rect">
            <a:avLst/>
          </a:prstGeom>
        </p:spPr>
      </p:pic>
    </p:spTree>
    <p:extLst>
      <p:ext uri="{BB962C8B-B14F-4D97-AF65-F5344CB8AC3E}">
        <p14:creationId xmlns:p14="http://schemas.microsoft.com/office/powerpoint/2010/main" val="264736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Google Shape;301;g1f7da46b293_0_57"/>
          <p:cNvPicPr preferRelativeResize="0"/>
          <p:nvPr/>
        </p:nvPicPr>
        <p:blipFill>
          <a:blip r:embed="rId3">
            <a:alphaModFix/>
          </a:blip>
          <a:stretch>
            <a:fillRect/>
          </a:stretch>
        </p:blipFill>
        <p:spPr>
          <a:xfrm>
            <a:off x="0" y="-1"/>
            <a:ext cx="5685197" cy="6715125"/>
          </a:xfrm>
          <a:prstGeom prst="rect">
            <a:avLst/>
          </a:prstGeom>
          <a:noFill/>
          <a:ln>
            <a:noFill/>
          </a:ln>
        </p:spPr>
      </p:pic>
      <p:graphicFrame>
        <p:nvGraphicFramePr>
          <p:cNvPr id="3" name="Google Shape;295;g1f7da46b293_0_44">
            <a:extLst>
              <a:ext uri="{FF2B5EF4-FFF2-40B4-BE49-F238E27FC236}">
                <a16:creationId xmlns:a16="http://schemas.microsoft.com/office/drawing/2014/main" id="{14C422DD-135D-30B2-613A-E4230019F67B}"/>
              </a:ext>
            </a:extLst>
          </p:cNvPr>
          <p:cNvGraphicFramePr/>
          <p:nvPr>
            <p:extLst>
              <p:ext uri="{D42A27DB-BD31-4B8C-83A1-F6EECF244321}">
                <p14:modId xmlns:p14="http://schemas.microsoft.com/office/powerpoint/2010/main" val="424177446"/>
              </p:ext>
            </p:extLst>
          </p:nvPr>
        </p:nvGraphicFramePr>
        <p:xfrm>
          <a:off x="5953438" y="1028358"/>
          <a:ext cx="5866775" cy="5394960"/>
        </p:xfrm>
        <a:graphic>
          <a:graphicData uri="http://schemas.openxmlformats.org/drawingml/2006/table">
            <a:tbl>
              <a:tblPr firstRow="1" bandRow="1">
                <a:tableStyleId>{3B4B98B0-60AC-42C2-AFA5-B58CD77FA1E5}</a:tableStyleId>
              </a:tblPr>
              <a:tblGrid>
                <a:gridCol w="1352550">
                  <a:extLst>
                    <a:ext uri="{9D8B030D-6E8A-4147-A177-3AD203B41FA5}">
                      <a16:colId xmlns:a16="http://schemas.microsoft.com/office/drawing/2014/main" val="20000"/>
                    </a:ext>
                  </a:extLst>
                </a:gridCol>
                <a:gridCol w="2691775">
                  <a:extLst>
                    <a:ext uri="{9D8B030D-6E8A-4147-A177-3AD203B41FA5}">
                      <a16:colId xmlns:a16="http://schemas.microsoft.com/office/drawing/2014/main" val="20001"/>
                    </a:ext>
                  </a:extLst>
                </a:gridCol>
                <a:gridCol w="1822450">
                  <a:extLst>
                    <a:ext uri="{9D8B030D-6E8A-4147-A177-3AD203B41FA5}">
                      <a16:colId xmlns:a16="http://schemas.microsoft.com/office/drawing/2014/main" val="20002"/>
                    </a:ext>
                  </a:extLst>
                </a:gridCol>
              </a:tblGrid>
              <a:tr h="111750">
                <a:tc>
                  <a:txBody>
                    <a:bodyPr/>
                    <a:lstStyle/>
                    <a:p>
                      <a:pPr marL="0" lvl="0" indent="0" algn="ctr" rtl="0">
                        <a:spcBef>
                          <a:spcPts val="0"/>
                        </a:spcBef>
                        <a:spcAft>
                          <a:spcPts val="0"/>
                        </a:spcAft>
                        <a:buNone/>
                      </a:pPr>
                      <a:r>
                        <a:rPr lang="es-ES" sz="1600" b="1" dirty="0">
                          <a:solidFill>
                            <a:schemeClr val="dk1"/>
                          </a:solidFill>
                          <a:latin typeface="Aptos Display" panose="020B0004020202020204" pitchFamily="34" charset="0"/>
                          <a:sym typeface="Calibri"/>
                        </a:rPr>
                        <a:t>Comuna</a:t>
                      </a:r>
                      <a:endParaRPr sz="16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600" b="1" dirty="0">
                          <a:solidFill>
                            <a:schemeClr val="dk1"/>
                          </a:solidFill>
                          <a:latin typeface="Aptos Display" panose="020B0004020202020204" pitchFamily="34" charset="0"/>
                          <a:sym typeface="Calibri"/>
                        </a:rPr>
                        <a:t>Espacio Público Efectivo por hab. (mt</a:t>
                      </a:r>
                      <a:r>
                        <a:rPr lang="es-ES" sz="1600" b="1" baseline="30000" dirty="0">
                          <a:solidFill>
                            <a:schemeClr val="dk1"/>
                          </a:solidFill>
                          <a:latin typeface="Aptos Display" panose="020B0004020202020204" pitchFamily="34" charset="0"/>
                          <a:sym typeface="Calibri"/>
                        </a:rPr>
                        <a:t>2</a:t>
                      </a:r>
                      <a:r>
                        <a:rPr lang="es-ES" sz="1600" b="1" dirty="0">
                          <a:solidFill>
                            <a:schemeClr val="dk1"/>
                          </a:solidFill>
                          <a:latin typeface="Aptos Display" panose="020B0004020202020204" pitchFamily="34" charset="0"/>
                          <a:sym typeface="Calibri"/>
                        </a:rPr>
                        <a:t>)</a:t>
                      </a:r>
                      <a:endParaRPr sz="16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600" b="1" dirty="0">
                          <a:solidFill>
                            <a:schemeClr val="dk1"/>
                          </a:solidFill>
                          <a:latin typeface="Aptos Display" panose="020B0004020202020204" pitchFamily="34" charset="0"/>
                          <a:sym typeface="Calibri"/>
                        </a:rPr>
                        <a:t>Déficit cuantitativo (mínimo: 15 mt</a:t>
                      </a:r>
                      <a:r>
                        <a:rPr lang="es-ES" sz="1600" b="1" baseline="30000" dirty="0">
                          <a:solidFill>
                            <a:schemeClr val="dk1"/>
                          </a:solidFill>
                          <a:latin typeface="Aptos Display" panose="020B0004020202020204" pitchFamily="34" charset="0"/>
                          <a:sym typeface="Calibri"/>
                        </a:rPr>
                        <a:t>2</a:t>
                      </a:r>
                      <a:r>
                        <a:rPr lang="es-ES" sz="1600" b="1" dirty="0">
                          <a:solidFill>
                            <a:schemeClr val="dk1"/>
                          </a:solidFill>
                          <a:latin typeface="Aptos Display" panose="020B0004020202020204" pitchFamily="34" charset="0"/>
                          <a:sym typeface="Calibri"/>
                        </a:rPr>
                        <a:t>/hab.)</a:t>
                      </a:r>
                      <a:endParaRPr sz="16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0"/>
                  </a:ext>
                </a:extLst>
              </a:tr>
              <a:tr h="59050">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10,45</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4,55</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1"/>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2</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8,90</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6,10</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2"/>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3</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0,71</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14,29</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3"/>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4</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1,43</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13,57</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4"/>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5</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1,57</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13,43</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5"/>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6</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0,42</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14,58</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6"/>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7</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0,54</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14,46</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7"/>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8</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0,56</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14,44</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8"/>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9</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0,26</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14,74</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9"/>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10</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0,57</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14,43</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0"/>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11</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0,13</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14,87</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1"/>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12</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1,04</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13,96</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2"/>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13</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0,27</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14,73</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3"/>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14</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0,14</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14,86</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4"/>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15</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0,05</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14,95</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5"/>
                  </a:ext>
                </a:extLst>
              </a:tr>
              <a:tr h="59050">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20</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a:solidFill>
                            <a:schemeClr val="dk1"/>
                          </a:solidFill>
                          <a:latin typeface="Aptos Display" panose="020B0004020202020204" pitchFamily="34" charset="0"/>
                          <a:sym typeface="Calibri"/>
                        </a:rPr>
                        <a:t>1,18</a:t>
                      </a:r>
                      <a:endParaRPr sz="180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dirty="0">
                          <a:solidFill>
                            <a:schemeClr val="dk1"/>
                          </a:solidFill>
                          <a:latin typeface="Aptos Display" panose="020B0004020202020204" pitchFamily="34" charset="0"/>
                          <a:sym typeface="Calibri"/>
                        </a:rPr>
                        <a:t>13,82</a:t>
                      </a:r>
                      <a:endParaRPr sz="1800"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6"/>
                  </a:ext>
                </a:extLst>
              </a:tr>
              <a:tr h="59050">
                <a:tc>
                  <a:txBody>
                    <a:bodyPr/>
                    <a:lstStyle/>
                    <a:p>
                      <a:pPr marL="0" lvl="0" indent="0" algn="ctr" rtl="0">
                        <a:spcBef>
                          <a:spcPts val="0"/>
                        </a:spcBef>
                        <a:spcAft>
                          <a:spcPts val="0"/>
                        </a:spcAft>
                        <a:buNone/>
                      </a:pPr>
                      <a:r>
                        <a:rPr lang="es-ES" sz="1800" b="1" dirty="0">
                          <a:solidFill>
                            <a:schemeClr val="dk1"/>
                          </a:solidFill>
                          <a:latin typeface="Aptos Display" panose="020B0004020202020204" pitchFamily="34" charset="0"/>
                          <a:sym typeface="Calibri"/>
                        </a:rPr>
                        <a:t>Total</a:t>
                      </a:r>
                      <a:endParaRPr sz="18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b="1" dirty="0">
                          <a:solidFill>
                            <a:schemeClr val="dk1"/>
                          </a:solidFill>
                          <a:latin typeface="Aptos Display" panose="020B0004020202020204" pitchFamily="34" charset="0"/>
                          <a:sym typeface="Calibri"/>
                        </a:rPr>
                        <a:t>1,43</a:t>
                      </a:r>
                      <a:endParaRPr sz="18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1800" b="1" dirty="0">
                          <a:solidFill>
                            <a:schemeClr val="dk1"/>
                          </a:solidFill>
                          <a:latin typeface="Aptos Display" panose="020B0004020202020204" pitchFamily="34" charset="0"/>
                          <a:sym typeface="Calibri"/>
                        </a:rPr>
                        <a:t>13,57</a:t>
                      </a:r>
                      <a:endParaRPr sz="18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7"/>
                  </a:ext>
                </a:extLst>
              </a:tr>
            </a:tbl>
          </a:graphicData>
        </a:graphic>
      </p:graphicFrame>
      <p:sp>
        <p:nvSpPr>
          <p:cNvPr id="4" name="Google Shape;296;g1f7da46b293_0_44">
            <a:extLst>
              <a:ext uri="{FF2B5EF4-FFF2-40B4-BE49-F238E27FC236}">
                <a16:creationId xmlns:a16="http://schemas.microsoft.com/office/drawing/2014/main" id="{1664A329-FF9C-E819-3A8A-53D38F464922}"/>
              </a:ext>
            </a:extLst>
          </p:cNvPr>
          <p:cNvSpPr txBox="1"/>
          <p:nvPr/>
        </p:nvSpPr>
        <p:spPr>
          <a:xfrm>
            <a:off x="5953438" y="417537"/>
            <a:ext cx="5543237" cy="534963"/>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ES" sz="2000" b="1" dirty="0">
                <a:latin typeface="Aptos Display" panose="020B0004020202020204" pitchFamily="34" charset="0"/>
                <a:ea typeface="Montserrat Black"/>
                <a:cs typeface="Montserrat Black"/>
                <a:sym typeface="Montserrat Black"/>
              </a:rPr>
              <a:t>Espacio público efectivo en Cartagena de Indias</a:t>
            </a:r>
            <a:endParaRPr lang="es-ES" sz="2000" dirty="0">
              <a:latin typeface="Aptos Display" panose="020B0004020202020204" pitchFamily="34" charset="0"/>
              <a:ea typeface="Times New Roman"/>
              <a:cs typeface="Times New Roman"/>
              <a:sym typeface="Times New Roman"/>
            </a:endParaRPr>
          </a:p>
          <a:p>
            <a:pPr marL="0" lvl="0" indent="0" algn="l" rtl="0">
              <a:spcBef>
                <a:spcPts val="0"/>
              </a:spcBef>
              <a:spcAft>
                <a:spcPts val="0"/>
              </a:spcAft>
              <a:buNone/>
            </a:pPr>
            <a:endParaRPr sz="2000" dirty="0"/>
          </a:p>
        </p:txBody>
      </p:sp>
      <p:sp>
        <p:nvSpPr>
          <p:cNvPr id="5" name="CuadroTexto 4">
            <a:extLst>
              <a:ext uri="{FF2B5EF4-FFF2-40B4-BE49-F238E27FC236}">
                <a16:creationId xmlns:a16="http://schemas.microsoft.com/office/drawing/2014/main" id="{E0BB5605-A410-1C0C-5B61-C2A051F4C9A5}"/>
              </a:ext>
            </a:extLst>
          </p:cNvPr>
          <p:cNvSpPr txBox="1"/>
          <p:nvPr/>
        </p:nvSpPr>
        <p:spPr>
          <a:xfrm>
            <a:off x="676210" y="6614422"/>
            <a:ext cx="6624509" cy="261610"/>
          </a:xfrm>
          <a:prstGeom prst="rect">
            <a:avLst/>
          </a:prstGeom>
          <a:noFill/>
        </p:spPr>
        <p:txBody>
          <a:bodyPr wrap="square" rtlCol="0">
            <a:spAutoFit/>
          </a:bodyPr>
          <a:lstStyle/>
          <a:p>
            <a:r>
              <a:rPr lang="es-ES" sz="1050" dirty="0">
                <a:latin typeface="Aptos Display" panose="020B0004020202020204" pitchFamily="34" charset="0"/>
                <a:cs typeface="Segoe UI" panose="020B0502040204020203" pitchFamily="34" charset="0"/>
              </a:rPr>
              <a:t>Fuente: Política Pública de Espacio Público (2023) y POT (2001).</a:t>
            </a:r>
          </a:p>
        </p:txBody>
      </p:sp>
      <p:sp>
        <p:nvSpPr>
          <p:cNvPr id="2" name="Rectángulo 1">
            <a:extLst>
              <a:ext uri="{FF2B5EF4-FFF2-40B4-BE49-F238E27FC236}">
                <a16:creationId xmlns:a16="http://schemas.microsoft.com/office/drawing/2014/main" id="{E87D3F0D-828B-C942-7905-E15DB46E23B8}"/>
              </a:ext>
            </a:extLst>
          </p:cNvPr>
          <p:cNvSpPr/>
          <p:nvPr/>
        </p:nvSpPr>
        <p:spPr>
          <a:xfrm>
            <a:off x="5991225" y="2562225"/>
            <a:ext cx="3238500" cy="866775"/>
          </a:xfrm>
          <a:prstGeom prst="rect">
            <a:avLst/>
          </a:prstGeom>
          <a:noFill/>
          <a:ln w="57150">
            <a:solidFill>
              <a:srgbClr val="F553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65DC842-B88F-DF87-0705-4D7470A17424}"/>
              </a:ext>
            </a:extLst>
          </p:cNvPr>
          <p:cNvSpPr/>
          <p:nvPr/>
        </p:nvSpPr>
        <p:spPr>
          <a:xfrm>
            <a:off x="5953438" y="1771993"/>
            <a:ext cx="3238500" cy="26161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orma libre: forma 7">
            <a:extLst>
              <a:ext uri="{FF2B5EF4-FFF2-40B4-BE49-F238E27FC236}">
                <a16:creationId xmlns:a16="http://schemas.microsoft.com/office/drawing/2014/main" id="{324D6391-77FF-5030-7BDC-7F5C74EE85C3}"/>
              </a:ext>
            </a:extLst>
          </p:cNvPr>
          <p:cNvSpPr/>
          <p:nvPr/>
        </p:nvSpPr>
        <p:spPr>
          <a:xfrm>
            <a:off x="265043" y="1709530"/>
            <a:ext cx="662609" cy="1152940"/>
          </a:xfrm>
          <a:custGeom>
            <a:avLst/>
            <a:gdLst>
              <a:gd name="connsiteX0" fmla="*/ 662609 w 662609"/>
              <a:gd name="connsiteY0" fmla="*/ 1152940 h 1152940"/>
              <a:gd name="connsiteX1" fmla="*/ 530087 w 662609"/>
              <a:gd name="connsiteY1" fmla="*/ 1126435 h 1152940"/>
              <a:gd name="connsiteX2" fmla="*/ 490331 w 662609"/>
              <a:gd name="connsiteY2" fmla="*/ 1086679 h 1152940"/>
              <a:gd name="connsiteX3" fmla="*/ 371061 w 662609"/>
              <a:gd name="connsiteY3" fmla="*/ 1020418 h 1152940"/>
              <a:gd name="connsiteX4" fmla="*/ 278296 w 662609"/>
              <a:gd name="connsiteY4" fmla="*/ 993913 h 1152940"/>
              <a:gd name="connsiteX5" fmla="*/ 238540 w 662609"/>
              <a:gd name="connsiteY5" fmla="*/ 980661 h 1152940"/>
              <a:gd name="connsiteX6" fmla="*/ 53009 w 662609"/>
              <a:gd name="connsiteY6" fmla="*/ 967409 h 1152940"/>
              <a:gd name="connsiteX7" fmla="*/ 0 w 662609"/>
              <a:gd name="connsiteY7" fmla="*/ 874644 h 1152940"/>
              <a:gd name="connsiteX8" fmla="*/ 13253 w 662609"/>
              <a:gd name="connsiteY8" fmla="*/ 702366 h 1152940"/>
              <a:gd name="connsiteX9" fmla="*/ 39757 w 662609"/>
              <a:gd name="connsiteY9" fmla="*/ 675861 h 1152940"/>
              <a:gd name="connsiteX10" fmla="*/ 119270 w 662609"/>
              <a:gd name="connsiteY10" fmla="*/ 622853 h 1152940"/>
              <a:gd name="connsiteX11" fmla="*/ 198783 w 662609"/>
              <a:gd name="connsiteY11" fmla="*/ 569844 h 1152940"/>
              <a:gd name="connsiteX12" fmla="*/ 251792 w 662609"/>
              <a:gd name="connsiteY12" fmla="*/ 543340 h 1152940"/>
              <a:gd name="connsiteX13" fmla="*/ 318053 w 662609"/>
              <a:gd name="connsiteY13" fmla="*/ 490331 h 1152940"/>
              <a:gd name="connsiteX14" fmla="*/ 384314 w 662609"/>
              <a:gd name="connsiteY14" fmla="*/ 410818 h 1152940"/>
              <a:gd name="connsiteX15" fmla="*/ 424070 w 662609"/>
              <a:gd name="connsiteY15" fmla="*/ 278296 h 1152940"/>
              <a:gd name="connsiteX16" fmla="*/ 384314 w 662609"/>
              <a:gd name="connsiteY16" fmla="*/ 185531 h 1152940"/>
              <a:gd name="connsiteX17" fmla="*/ 371061 w 662609"/>
              <a:gd name="connsiteY17" fmla="*/ 132522 h 1152940"/>
              <a:gd name="connsiteX18" fmla="*/ 344557 w 662609"/>
              <a:gd name="connsiteY18" fmla="*/ 0 h 115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2609" h="1152940">
                <a:moveTo>
                  <a:pt x="662609" y="1152940"/>
                </a:moveTo>
                <a:cubicBezTo>
                  <a:pt x="654756" y="1151818"/>
                  <a:pt x="555318" y="1143256"/>
                  <a:pt x="530087" y="1126435"/>
                </a:cubicBezTo>
                <a:cubicBezTo>
                  <a:pt x="514493" y="1116039"/>
                  <a:pt x="504728" y="1098677"/>
                  <a:pt x="490331" y="1086679"/>
                </a:cubicBezTo>
                <a:cubicBezTo>
                  <a:pt x="462800" y="1063736"/>
                  <a:pt x="396202" y="1030088"/>
                  <a:pt x="371061" y="1020418"/>
                </a:cubicBezTo>
                <a:cubicBezTo>
                  <a:pt x="341045" y="1008874"/>
                  <a:pt x="309099" y="1003154"/>
                  <a:pt x="278296" y="993913"/>
                </a:cubicBezTo>
                <a:cubicBezTo>
                  <a:pt x="264916" y="989899"/>
                  <a:pt x="252413" y="982293"/>
                  <a:pt x="238540" y="980661"/>
                </a:cubicBezTo>
                <a:cubicBezTo>
                  <a:pt x="176963" y="973417"/>
                  <a:pt x="114853" y="971826"/>
                  <a:pt x="53009" y="967409"/>
                </a:cubicBezTo>
                <a:cubicBezTo>
                  <a:pt x="36871" y="945891"/>
                  <a:pt x="0" y="908369"/>
                  <a:pt x="0" y="874644"/>
                </a:cubicBezTo>
                <a:cubicBezTo>
                  <a:pt x="0" y="817048"/>
                  <a:pt x="1957" y="758843"/>
                  <a:pt x="13253" y="702366"/>
                </a:cubicBezTo>
                <a:cubicBezTo>
                  <a:pt x="15703" y="690114"/>
                  <a:pt x="29762" y="683358"/>
                  <a:pt x="39757" y="675861"/>
                </a:cubicBezTo>
                <a:cubicBezTo>
                  <a:pt x="65240" y="656748"/>
                  <a:pt x="92766" y="640522"/>
                  <a:pt x="119270" y="622853"/>
                </a:cubicBezTo>
                <a:cubicBezTo>
                  <a:pt x="119272" y="622852"/>
                  <a:pt x="198780" y="569845"/>
                  <a:pt x="198783" y="569844"/>
                </a:cubicBezTo>
                <a:lnTo>
                  <a:pt x="251792" y="543340"/>
                </a:lnTo>
                <a:cubicBezTo>
                  <a:pt x="328897" y="466232"/>
                  <a:pt x="217752" y="573915"/>
                  <a:pt x="318053" y="490331"/>
                </a:cubicBezTo>
                <a:cubicBezTo>
                  <a:pt x="356314" y="458447"/>
                  <a:pt x="358255" y="449906"/>
                  <a:pt x="384314" y="410818"/>
                </a:cubicBezTo>
                <a:cubicBezTo>
                  <a:pt x="416578" y="314026"/>
                  <a:pt x="404042" y="358409"/>
                  <a:pt x="424070" y="278296"/>
                </a:cubicBezTo>
                <a:cubicBezTo>
                  <a:pt x="386026" y="126118"/>
                  <a:pt x="439223" y="313649"/>
                  <a:pt x="384314" y="185531"/>
                </a:cubicBezTo>
                <a:cubicBezTo>
                  <a:pt x="377139" y="168790"/>
                  <a:pt x="376295" y="149967"/>
                  <a:pt x="371061" y="132522"/>
                </a:cubicBezTo>
                <a:cubicBezTo>
                  <a:pt x="338969" y="25551"/>
                  <a:pt x="344557" y="87711"/>
                  <a:pt x="344557" y="0"/>
                </a:cubicBezTo>
              </a:path>
            </a:pathLst>
          </a:cu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orma libre: forma 8">
            <a:extLst>
              <a:ext uri="{FF2B5EF4-FFF2-40B4-BE49-F238E27FC236}">
                <a16:creationId xmlns:a16="http://schemas.microsoft.com/office/drawing/2014/main" id="{1AC78B4B-5F7E-A0BC-73F4-A5A292DB59CE}"/>
              </a:ext>
            </a:extLst>
          </p:cNvPr>
          <p:cNvSpPr/>
          <p:nvPr/>
        </p:nvSpPr>
        <p:spPr>
          <a:xfrm>
            <a:off x="1033670" y="662609"/>
            <a:ext cx="1099930" cy="622852"/>
          </a:xfrm>
          <a:custGeom>
            <a:avLst/>
            <a:gdLst>
              <a:gd name="connsiteX0" fmla="*/ 0 w 1099930"/>
              <a:gd name="connsiteY0" fmla="*/ 622852 h 622852"/>
              <a:gd name="connsiteX1" fmla="*/ 132521 w 1099930"/>
              <a:gd name="connsiteY1" fmla="*/ 556591 h 622852"/>
              <a:gd name="connsiteX2" fmla="*/ 304800 w 1099930"/>
              <a:gd name="connsiteY2" fmla="*/ 490330 h 622852"/>
              <a:gd name="connsiteX3" fmla="*/ 410817 w 1099930"/>
              <a:gd name="connsiteY3" fmla="*/ 450574 h 622852"/>
              <a:gd name="connsiteX4" fmla="*/ 463826 w 1099930"/>
              <a:gd name="connsiteY4" fmla="*/ 437321 h 622852"/>
              <a:gd name="connsiteX5" fmla="*/ 583095 w 1099930"/>
              <a:gd name="connsiteY5" fmla="*/ 371061 h 622852"/>
              <a:gd name="connsiteX6" fmla="*/ 675860 w 1099930"/>
              <a:gd name="connsiteY6" fmla="*/ 344556 h 622852"/>
              <a:gd name="connsiteX7" fmla="*/ 715617 w 1099930"/>
              <a:gd name="connsiteY7" fmla="*/ 331304 h 622852"/>
              <a:gd name="connsiteX8" fmla="*/ 768626 w 1099930"/>
              <a:gd name="connsiteY8" fmla="*/ 304800 h 622852"/>
              <a:gd name="connsiteX9" fmla="*/ 795130 w 1099930"/>
              <a:gd name="connsiteY9" fmla="*/ 265043 h 622852"/>
              <a:gd name="connsiteX10" fmla="*/ 887895 w 1099930"/>
              <a:gd name="connsiteY10" fmla="*/ 198782 h 622852"/>
              <a:gd name="connsiteX11" fmla="*/ 914400 w 1099930"/>
              <a:gd name="connsiteY11" fmla="*/ 172278 h 622852"/>
              <a:gd name="connsiteX12" fmla="*/ 954156 w 1099930"/>
              <a:gd name="connsiteY12" fmla="*/ 145774 h 622852"/>
              <a:gd name="connsiteX13" fmla="*/ 1033669 w 1099930"/>
              <a:gd name="connsiteY13" fmla="*/ 66261 h 622852"/>
              <a:gd name="connsiteX14" fmla="*/ 1060173 w 1099930"/>
              <a:gd name="connsiteY14" fmla="*/ 39756 h 622852"/>
              <a:gd name="connsiteX15" fmla="*/ 1099930 w 1099930"/>
              <a:gd name="connsiteY15" fmla="*/ 13252 h 622852"/>
              <a:gd name="connsiteX16" fmla="*/ 1099930 w 1099930"/>
              <a:gd name="connsiteY16" fmla="*/ 0 h 62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9930" h="622852">
                <a:moveTo>
                  <a:pt x="0" y="622852"/>
                </a:moveTo>
                <a:cubicBezTo>
                  <a:pt x="192385" y="558725"/>
                  <a:pt x="-15505" y="637333"/>
                  <a:pt x="132521" y="556591"/>
                </a:cubicBezTo>
                <a:cubicBezTo>
                  <a:pt x="217287" y="510354"/>
                  <a:pt x="221339" y="523714"/>
                  <a:pt x="304800" y="490330"/>
                </a:cubicBezTo>
                <a:cubicBezTo>
                  <a:pt x="339819" y="476323"/>
                  <a:pt x="374455" y="460963"/>
                  <a:pt x="410817" y="450574"/>
                </a:cubicBezTo>
                <a:cubicBezTo>
                  <a:pt x="428330" y="445570"/>
                  <a:pt x="446156" y="441739"/>
                  <a:pt x="463826" y="437321"/>
                </a:cubicBezTo>
                <a:cubicBezTo>
                  <a:pt x="507624" y="408123"/>
                  <a:pt x="527690" y="392371"/>
                  <a:pt x="583095" y="371061"/>
                </a:cubicBezTo>
                <a:cubicBezTo>
                  <a:pt x="613111" y="359517"/>
                  <a:pt x="645057" y="353797"/>
                  <a:pt x="675860" y="344556"/>
                </a:cubicBezTo>
                <a:cubicBezTo>
                  <a:pt x="689240" y="340542"/>
                  <a:pt x="702777" y="336807"/>
                  <a:pt x="715617" y="331304"/>
                </a:cubicBezTo>
                <a:cubicBezTo>
                  <a:pt x="733775" y="323522"/>
                  <a:pt x="750956" y="313635"/>
                  <a:pt x="768626" y="304800"/>
                </a:cubicBezTo>
                <a:cubicBezTo>
                  <a:pt x="777461" y="291548"/>
                  <a:pt x="783868" y="276305"/>
                  <a:pt x="795130" y="265043"/>
                </a:cubicBezTo>
                <a:cubicBezTo>
                  <a:pt x="832423" y="227750"/>
                  <a:pt x="850283" y="228871"/>
                  <a:pt x="887895" y="198782"/>
                </a:cubicBezTo>
                <a:cubicBezTo>
                  <a:pt x="897651" y="190977"/>
                  <a:pt x="904644" y="180083"/>
                  <a:pt x="914400" y="172278"/>
                </a:cubicBezTo>
                <a:cubicBezTo>
                  <a:pt x="926837" y="162329"/>
                  <a:pt x="942252" y="156355"/>
                  <a:pt x="954156" y="145774"/>
                </a:cubicBezTo>
                <a:cubicBezTo>
                  <a:pt x="982171" y="120872"/>
                  <a:pt x="1007165" y="92765"/>
                  <a:pt x="1033669" y="66261"/>
                </a:cubicBezTo>
                <a:cubicBezTo>
                  <a:pt x="1042504" y="57426"/>
                  <a:pt x="1049777" y="46686"/>
                  <a:pt x="1060173" y="39756"/>
                </a:cubicBezTo>
                <a:cubicBezTo>
                  <a:pt x="1073425" y="30921"/>
                  <a:pt x="1088668" y="24514"/>
                  <a:pt x="1099930" y="13252"/>
                </a:cubicBezTo>
                <a:lnTo>
                  <a:pt x="1099930" y="0"/>
                </a:lnTo>
              </a:path>
            </a:pathLst>
          </a:cu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9EBDCA0E-0FC8-D5BB-4279-36DDEFE48884}"/>
              </a:ext>
            </a:extLst>
          </p:cNvPr>
          <p:cNvSpPr/>
          <p:nvPr/>
        </p:nvSpPr>
        <p:spPr>
          <a:xfrm>
            <a:off x="2266122" y="251791"/>
            <a:ext cx="397565" cy="318052"/>
          </a:xfrm>
          <a:custGeom>
            <a:avLst/>
            <a:gdLst>
              <a:gd name="connsiteX0" fmla="*/ 0 w 397565"/>
              <a:gd name="connsiteY0" fmla="*/ 318052 h 318052"/>
              <a:gd name="connsiteX1" fmla="*/ 172278 w 397565"/>
              <a:gd name="connsiteY1" fmla="*/ 225287 h 318052"/>
              <a:gd name="connsiteX2" fmla="*/ 212035 w 397565"/>
              <a:gd name="connsiteY2" fmla="*/ 198783 h 318052"/>
              <a:gd name="connsiteX3" fmla="*/ 291548 w 397565"/>
              <a:gd name="connsiteY3" fmla="*/ 106018 h 318052"/>
              <a:gd name="connsiteX4" fmla="*/ 318052 w 397565"/>
              <a:gd name="connsiteY4" fmla="*/ 79513 h 318052"/>
              <a:gd name="connsiteX5" fmla="*/ 397565 w 397565"/>
              <a:gd name="connsiteY5" fmla="*/ 0 h 31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5" h="318052">
                <a:moveTo>
                  <a:pt x="0" y="318052"/>
                </a:moveTo>
                <a:cubicBezTo>
                  <a:pt x="57426" y="287130"/>
                  <a:pt x="115432" y="257263"/>
                  <a:pt x="172278" y="225287"/>
                </a:cubicBezTo>
                <a:cubicBezTo>
                  <a:pt x="186160" y="217479"/>
                  <a:pt x="199799" y="208979"/>
                  <a:pt x="212035" y="198783"/>
                </a:cubicBezTo>
                <a:cubicBezTo>
                  <a:pt x="257969" y="160505"/>
                  <a:pt x="251671" y="153870"/>
                  <a:pt x="291548" y="106018"/>
                </a:cubicBezTo>
                <a:cubicBezTo>
                  <a:pt x="299547" y="96420"/>
                  <a:pt x="309921" y="88999"/>
                  <a:pt x="318052" y="79513"/>
                </a:cubicBezTo>
                <a:cubicBezTo>
                  <a:pt x="384627" y="1841"/>
                  <a:pt x="343179" y="27193"/>
                  <a:pt x="397565" y="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orma libre: forma 10">
            <a:extLst>
              <a:ext uri="{FF2B5EF4-FFF2-40B4-BE49-F238E27FC236}">
                <a16:creationId xmlns:a16="http://schemas.microsoft.com/office/drawing/2014/main" id="{C3132E45-D4FB-D133-FE01-A8EA008AECCB}"/>
              </a:ext>
            </a:extLst>
          </p:cNvPr>
          <p:cNvSpPr/>
          <p:nvPr/>
        </p:nvSpPr>
        <p:spPr>
          <a:xfrm>
            <a:off x="357809" y="3140765"/>
            <a:ext cx="1205948" cy="1444487"/>
          </a:xfrm>
          <a:custGeom>
            <a:avLst/>
            <a:gdLst>
              <a:gd name="connsiteX0" fmla="*/ 0 w 1205948"/>
              <a:gd name="connsiteY0" fmla="*/ 0 h 1444487"/>
              <a:gd name="connsiteX1" fmla="*/ 92765 w 1205948"/>
              <a:gd name="connsiteY1" fmla="*/ 145774 h 1444487"/>
              <a:gd name="connsiteX2" fmla="*/ 159026 w 1205948"/>
              <a:gd name="connsiteY2" fmla="*/ 172278 h 1444487"/>
              <a:gd name="connsiteX3" fmla="*/ 291548 w 1205948"/>
              <a:gd name="connsiteY3" fmla="*/ 238539 h 1444487"/>
              <a:gd name="connsiteX4" fmla="*/ 424069 w 1205948"/>
              <a:gd name="connsiteY4" fmla="*/ 278296 h 1444487"/>
              <a:gd name="connsiteX5" fmla="*/ 516834 w 1205948"/>
              <a:gd name="connsiteY5" fmla="*/ 304800 h 1444487"/>
              <a:gd name="connsiteX6" fmla="*/ 569843 w 1205948"/>
              <a:gd name="connsiteY6" fmla="*/ 331305 h 1444487"/>
              <a:gd name="connsiteX7" fmla="*/ 649356 w 1205948"/>
              <a:gd name="connsiteY7" fmla="*/ 357809 h 1444487"/>
              <a:gd name="connsiteX8" fmla="*/ 742121 w 1205948"/>
              <a:gd name="connsiteY8" fmla="*/ 397565 h 1444487"/>
              <a:gd name="connsiteX9" fmla="*/ 808382 w 1205948"/>
              <a:gd name="connsiteY9" fmla="*/ 410818 h 1444487"/>
              <a:gd name="connsiteX10" fmla="*/ 861391 w 1205948"/>
              <a:gd name="connsiteY10" fmla="*/ 437322 h 1444487"/>
              <a:gd name="connsiteX11" fmla="*/ 927652 w 1205948"/>
              <a:gd name="connsiteY11" fmla="*/ 450574 h 1444487"/>
              <a:gd name="connsiteX12" fmla="*/ 1007165 w 1205948"/>
              <a:gd name="connsiteY12" fmla="*/ 503583 h 1444487"/>
              <a:gd name="connsiteX13" fmla="*/ 1046921 w 1205948"/>
              <a:gd name="connsiteY13" fmla="*/ 530087 h 1444487"/>
              <a:gd name="connsiteX14" fmla="*/ 1073426 w 1205948"/>
              <a:gd name="connsiteY14" fmla="*/ 556592 h 1444487"/>
              <a:gd name="connsiteX15" fmla="*/ 1139687 w 1205948"/>
              <a:gd name="connsiteY15" fmla="*/ 609600 h 1444487"/>
              <a:gd name="connsiteX16" fmla="*/ 1179443 w 1205948"/>
              <a:gd name="connsiteY16" fmla="*/ 702365 h 1444487"/>
              <a:gd name="connsiteX17" fmla="*/ 1205948 w 1205948"/>
              <a:gd name="connsiteY17" fmla="*/ 848139 h 1444487"/>
              <a:gd name="connsiteX18" fmla="*/ 1166191 w 1205948"/>
              <a:gd name="connsiteY18" fmla="*/ 1099931 h 1444487"/>
              <a:gd name="connsiteX19" fmla="*/ 1113182 w 1205948"/>
              <a:gd name="connsiteY19" fmla="*/ 1166192 h 1444487"/>
              <a:gd name="connsiteX20" fmla="*/ 1086678 w 1205948"/>
              <a:gd name="connsiteY20" fmla="*/ 1205948 h 1444487"/>
              <a:gd name="connsiteX21" fmla="*/ 993913 w 1205948"/>
              <a:gd name="connsiteY21" fmla="*/ 1285461 h 1444487"/>
              <a:gd name="connsiteX22" fmla="*/ 954156 w 1205948"/>
              <a:gd name="connsiteY22" fmla="*/ 1325218 h 1444487"/>
              <a:gd name="connsiteX23" fmla="*/ 834887 w 1205948"/>
              <a:gd name="connsiteY23" fmla="*/ 1378226 h 1444487"/>
              <a:gd name="connsiteX24" fmla="*/ 781878 w 1205948"/>
              <a:gd name="connsiteY24" fmla="*/ 1404731 h 1444487"/>
              <a:gd name="connsiteX25" fmla="*/ 675861 w 1205948"/>
              <a:gd name="connsiteY25" fmla="*/ 1417983 h 1444487"/>
              <a:gd name="connsiteX26" fmla="*/ 556591 w 1205948"/>
              <a:gd name="connsiteY26" fmla="*/ 1444487 h 1444487"/>
              <a:gd name="connsiteX27" fmla="*/ 198782 w 1205948"/>
              <a:gd name="connsiteY27" fmla="*/ 1417983 h 1444487"/>
              <a:gd name="connsiteX28" fmla="*/ 159026 w 1205948"/>
              <a:gd name="connsiteY28" fmla="*/ 1391478 h 1444487"/>
              <a:gd name="connsiteX29" fmla="*/ 92765 w 1205948"/>
              <a:gd name="connsiteY29" fmla="*/ 1351722 h 144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5948" h="1444487">
                <a:moveTo>
                  <a:pt x="0" y="0"/>
                </a:moveTo>
                <a:cubicBezTo>
                  <a:pt x="22470" y="44941"/>
                  <a:pt x="43531" y="115003"/>
                  <a:pt x="92765" y="145774"/>
                </a:cubicBezTo>
                <a:cubicBezTo>
                  <a:pt x="112938" y="158382"/>
                  <a:pt x="137469" y="162218"/>
                  <a:pt x="159026" y="172278"/>
                </a:cubicBezTo>
                <a:cubicBezTo>
                  <a:pt x="203781" y="193163"/>
                  <a:pt x="243635" y="226560"/>
                  <a:pt x="291548" y="238539"/>
                </a:cubicBezTo>
                <a:cubicBezTo>
                  <a:pt x="413746" y="269091"/>
                  <a:pt x="262719" y="229892"/>
                  <a:pt x="424069" y="278296"/>
                </a:cubicBezTo>
                <a:cubicBezTo>
                  <a:pt x="461428" y="289503"/>
                  <a:pt x="482196" y="289955"/>
                  <a:pt x="516834" y="304800"/>
                </a:cubicBezTo>
                <a:cubicBezTo>
                  <a:pt x="534992" y="312582"/>
                  <a:pt x="551501" y="323968"/>
                  <a:pt x="569843" y="331305"/>
                </a:cubicBezTo>
                <a:cubicBezTo>
                  <a:pt x="595783" y="341681"/>
                  <a:pt x="623280" y="347780"/>
                  <a:pt x="649356" y="357809"/>
                </a:cubicBezTo>
                <a:cubicBezTo>
                  <a:pt x="680755" y="369886"/>
                  <a:pt x="710206" y="386926"/>
                  <a:pt x="742121" y="397565"/>
                </a:cubicBezTo>
                <a:cubicBezTo>
                  <a:pt x="763490" y="404688"/>
                  <a:pt x="786295" y="406400"/>
                  <a:pt x="808382" y="410818"/>
                </a:cubicBezTo>
                <a:cubicBezTo>
                  <a:pt x="826052" y="419653"/>
                  <a:pt x="842650" y="431075"/>
                  <a:pt x="861391" y="437322"/>
                </a:cubicBezTo>
                <a:cubicBezTo>
                  <a:pt x="882760" y="444445"/>
                  <a:pt x="907147" y="441253"/>
                  <a:pt x="927652" y="450574"/>
                </a:cubicBezTo>
                <a:cubicBezTo>
                  <a:pt x="956651" y="463755"/>
                  <a:pt x="980661" y="485913"/>
                  <a:pt x="1007165" y="503583"/>
                </a:cubicBezTo>
                <a:cubicBezTo>
                  <a:pt x="1020417" y="512418"/>
                  <a:pt x="1035659" y="518825"/>
                  <a:pt x="1046921" y="530087"/>
                </a:cubicBezTo>
                <a:cubicBezTo>
                  <a:pt x="1055756" y="538922"/>
                  <a:pt x="1063669" y="548787"/>
                  <a:pt x="1073426" y="556592"/>
                </a:cubicBezTo>
                <a:cubicBezTo>
                  <a:pt x="1157020" y="623468"/>
                  <a:pt x="1075685" y="545600"/>
                  <a:pt x="1139687" y="609600"/>
                </a:cubicBezTo>
                <a:cubicBezTo>
                  <a:pt x="1158649" y="647525"/>
                  <a:pt x="1169694" y="663368"/>
                  <a:pt x="1179443" y="702365"/>
                </a:cubicBezTo>
                <a:cubicBezTo>
                  <a:pt x="1188702" y="739399"/>
                  <a:pt x="1200042" y="812705"/>
                  <a:pt x="1205948" y="848139"/>
                </a:cubicBezTo>
                <a:cubicBezTo>
                  <a:pt x="1192696" y="932070"/>
                  <a:pt x="1189983" y="1018359"/>
                  <a:pt x="1166191" y="1099931"/>
                </a:cubicBezTo>
                <a:cubicBezTo>
                  <a:pt x="1158271" y="1127085"/>
                  <a:pt x="1130153" y="1143564"/>
                  <a:pt x="1113182" y="1166192"/>
                </a:cubicBezTo>
                <a:cubicBezTo>
                  <a:pt x="1103626" y="1178934"/>
                  <a:pt x="1096874" y="1193713"/>
                  <a:pt x="1086678" y="1205948"/>
                </a:cubicBezTo>
                <a:cubicBezTo>
                  <a:pt x="1045573" y="1255274"/>
                  <a:pt x="1045098" y="1241588"/>
                  <a:pt x="993913" y="1285461"/>
                </a:cubicBezTo>
                <a:cubicBezTo>
                  <a:pt x="979683" y="1297658"/>
                  <a:pt x="969407" y="1314325"/>
                  <a:pt x="954156" y="1325218"/>
                </a:cubicBezTo>
                <a:cubicBezTo>
                  <a:pt x="927289" y="1344409"/>
                  <a:pt x="862391" y="1366002"/>
                  <a:pt x="834887" y="1378226"/>
                </a:cubicBezTo>
                <a:cubicBezTo>
                  <a:pt x="816834" y="1386249"/>
                  <a:pt x="801044" y="1399940"/>
                  <a:pt x="781878" y="1404731"/>
                </a:cubicBezTo>
                <a:cubicBezTo>
                  <a:pt x="747327" y="1413369"/>
                  <a:pt x="711061" y="1412568"/>
                  <a:pt x="675861" y="1417983"/>
                </a:cubicBezTo>
                <a:cubicBezTo>
                  <a:pt x="632118" y="1424713"/>
                  <a:pt x="598802" y="1433935"/>
                  <a:pt x="556591" y="1444487"/>
                </a:cubicBezTo>
                <a:cubicBezTo>
                  <a:pt x="437321" y="1435652"/>
                  <a:pt x="317329" y="1433789"/>
                  <a:pt x="198782" y="1417983"/>
                </a:cubicBezTo>
                <a:cubicBezTo>
                  <a:pt x="182995" y="1415878"/>
                  <a:pt x="173272" y="1398601"/>
                  <a:pt x="159026" y="1391478"/>
                </a:cubicBezTo>
                <a:cubicBezTo>
                  <a:pt x="90211" y="1357070"/>
                  <a:pt x="144535" y="1403492"/>
                  <a:pt x="92765" y="1351722"/>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orma libre: forma 11">
            <a:extLst>
              <a:ext uri="{FF2B5EF4-FFF2-40B4-BE49-F238E27FC236}">
                <a16:creationId xmlns:a16="http://schemas.microsoft.com/office/drawing/2014/main" id="{209FC658-B8CB-0C9D-DB5B-98EDC95FF010}"/>
              </a:ext>
            </a:extLst>
          </p:cNvPr>
          <p:cNvSpPr/>
          <p:nvPr/>
        </p:nvSpPr>
        <p:spPr>
          <a:xfrm>
            <a:off x="1550504" y="5526157"/>
            <a:ext cx="371061" cy="291547"/>
          </a:xfrm>
          <a:custGeom>
            <a:avLst/>
            <a:gdLst>
              <a:gd name="connsiteX0" fmla="*/ 371061 w 371061"/>
              <a:gd name="connsiteY0" fmla="*/ 0 h 291547"/>
              <a:gd name="connsiteX1" fmla="*/ 145774 w 371061"/>
              <a:gd name="connsiteY1" fmla="*/ 92765 h 291547"/>
              <a:gd name="connsiteX2" fmla="*/ 92766 w 371061"/>
              <a:gd name="connsiteY2" fmla="*/ 119269 h 291547"/>
              <a:gd name="connsiteX3" fmla="*/ 39757 w 371061"/>
              <a:gd name="connsiteY3" fmla="*/ 172278 h 291547"/>
              <a:gd name="connsiteX4" fmla="*/ 13253 w 371061"/>
              <a:gd name="connsiteY4" fmla="*/ 251791 h 291547"/>
              <a:gd name="connsiteX5" fmla="*/ 0 w 371061"/>
              <a:gd name="connsiteY5" fmla="*/ 291547 h 29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061" h="291547">
                <a:moveTo>
                  <a:pt x="371061" y="0"/>
                </a:moveTo>
                <a:lnTo>
                  <a:pt x="145774" y="92765"/>
                </a:lnTo>
                <a:cubicBezTo>
                  <a:pt x="127616" y="100547"/>
                  <a:pt x="108570" y="107416"/>
                  <a:pt x="92766" y="119269"/>
                </a:cubicBezTo>
                <a:cubicBezTo>
                  <a:pt x="72775" y="134262"/>
                  <a:pt x="39757" y="172278"/>
                  <a:pt x="39757" y="172278"/>
                </a:cubicBezTo>
                <a:lnTo>
                  <a:pt x="13253" y="251791"/>
                </a:lnTo>
                <a:lnTo>
                  <a:pt x="0" y="291547"/>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901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95;g1f7da46b293_0_44">
            <a:extLst>
              <a:ext uri="{FF2B5EF4-FFF2-40B4-BE49-F238E27FC236}">
                <a16:creationId xmlns:a16="http://schemas.microsoft.com/office/drawing/2014/main" id="{14C422DD-135D-30B2-613A-E4230019F67B}"/>
              </a:ext>
            </a:extLst>
          </p:cNvPr>
          <p:cNvGraphicFramePr/>
          <p:nvPr>
            <p:extLst>
              <p:ext uri="{D42A27DB-BD31-4B8C-83A1-F6EECF244321}">
                <p14:modId xmlns:p14="http://schemas.microsoft.com/office/powerpoint/2010/main" val="212887443"/>
              </p:ext>
            </p:extLst>
          </p:nvPr>
        </p:nvGraphicFramePr>
        <p:xfrm>
          <a:off x="781878" y="1191782"/>
          <a:ext cx="10949401" cy="5141917"/>
        </p:xfrm>
        <a:graphic>
          <a:graphicData uri="http://schemas.openxmlformats.org/drawingml/2006/table">
            <a:tbl>
              <a:tblPr firstRow="1" bandRow="1">
                <a:tableStyleId>{3B4B98B0-60AC-42C2-AFA5-B58CD77FA1E5}</a:tableStyleId>
              </a:tblPr>
              <a:tblGrid>
                <a:gridCol w="2524319">
                  <a:extLst>
                    <a:ext uri="{9D8B030D-6E8A-4147-A177-3AD203B41FA5}">
                      <a16:colId xmlns:a16="http://schemas.microsoft.com/office/drawing/2014/main" val="20000"/>
                    </a:ext>
                  </a:extLst>
                </a:gridCol>
                <a:gridCol w="3168245">
                  <a:extLst>
                    <a:ext uri="{9D8B030D-6E8A-4147-A177-3AD203B41FA5}">
                      <a16:colId xmlns:a16="http://schemas.microsoft.com/office/drawing/2014/main" val="20001"/>
                    </a:ext>
                  </a:extLst>
                </a:gridCol>
                <a:gridCol w="5256837">
                  <a:extLst>
                    <a:ext uri="{9D8B030D-6E8A-4147-A177-3AD203B41FA5}">
                      <a16:colId xmlns:a16="http://schemas.microsoft.com/office/drawing/2014/main" val="20002"/>
                    </a:ext>
                  </a:extLst>
                </a:gridCol>
              </a:tblGrid>
              <a:tr h="752797">
                <a:tc>
                  <a:txBody>
                    <a:bodyPr/>
                    <a:lstStyle/>
                    <a:p>
                      <a:pPr marL="0" lvl="0" indent="0" algn="ctr" rtl="0">
                        <a:spcBef>
                          <a:spcPts val="0"/>
                        </a:spcBef>
                        <a:spcAft>
                          <a:spcPts val="0"/>
                        </a:spcAft>
                        <a:buNone/>
                      </a:pPr>
                      <a:r>
                        <a:rPr lang="es-ES" sz="2800" b="1" dirty="0">
                          <a:solidFill>
                            <a:schemeClr val="dk1"/>
                          </a:solidFill>
                          <a:latin typeface="Aptos Display" panose="020B0004020202020204" pitchFamily="34" charset="0"/>
                          <a:ea typeface="Calibri"/>
                          <a:cs typeface="Calibri"/>
                          <a:sym typeface="Calibri"/>
                        </a:rPr>
                        <a:t>Sector</a:t>
                      </a:r>
                      <a:endParaRPr sz="28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2800" b="1" dirty="0" err="1">
                          <a:solidFill>
                            <a:schemeClr val="dk1"/>
                          </a:solidFill>
                          <a:latin typeface="Aptos Display" panose="020B0004020202020204" pitchFamily="34" charset="0"/>
                          <a:sym typeface="Calibri"/>
                        </a:rPr>
                        <a:t>Area</a:t>
                      </a:r>
                      <a:r>
                        <a:rPr lang="es-ES" sz="2800" b="1" dirty="0">
                          <a:solidFill>
                            <a:schemeClr val="dk1"/>
                          </a:solidFill>
                          <a:latin typeface="Aptos Display" panose="020B0004020202020204" pitchFamily="34" charset="0"/>
                          <a:sym typeface="Calibri"/>
                        </a:rPr>
                        <a:t> (mt</a:t>
                      </a:r>
                      <a:r>
                        <a:rPr lang="es-ES" sz="2800" b="1" baseline="30000" dirty="0">
                          <a:solidFill>
                            <a:schemeClr val="dk1"/>
                          </a:solidFill>
                          <a:latin typeface="Aptos Display" panose="020B0004020202020204" pitchFamily="34" charset="0"/>
                          <a:sym typeface="Calibri"/>
                        </a:rPr>
                        <a:t>2</a:t>
                      </a:r>
                      <a:r>
                        <a:rPr lang="es-ES" sz="2800" b="1" dirty="0">
                          <a:solidFill>
                            <a:schemeClr val="dk1"/>
                          </a:solidFill>
                          <a:latin typeface="Aptos Display" panose="020B0004020202020204" pitchFamily="34" charset="0"/>
                          <a:sym typeface="Calibri"/>
                        </a:rPr>
                        <a:t>)</a:t>
                      </a:r>
                      <a:endParaRPr sz="28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2800" b="1" dirty="0">
                          <a:solidFill>
                            <a:schemeClr val="dk1"/>
                          </a:solidFill>
                          <a:latin typeface="Aptos Display" panose="020B0004020202020204" pitchFamily="34" charset="0"/>
                          <a:sym typeface="Calibri"/>
                        </a:rPr>
                        <a:t>Características</a:t>
                      </a:r>
                      <a:endParaRPr sz="28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0"/>
                  </a:ext>
                </a:extLst>
              </a:tr>
              <a:tr h="1021130">
                <a:tc>
                  <a:txBody>
                    <a:bodyPr/>
                    <a:lstStyle/>
                    <a:p>
                      <a:pPr marL="0" lvl="0" indent="0" algn="ctr" rtl="0">
                        <a:spcBef>
                          <a:spcPts val="0"/>
                        </a:spcBef>
                        <a:spcAft>
                          <a:spcPts val="0"/>
                        </a:spcAft>
                        <a:buNone/>
                      </a:pPr>
                      <a:r>
                        <a:rPr lang="es-ES" sz="2400" b="1" dirty="0">
                          <a:solidFill>
                            <a:schemeClr val="dk1"/>
                          </a:solidFill>
                          <a:latin typeface="Aptos Display" panose="020B0004020202020204" pitchFamily="34" charset="0"/>
                          <a:sym typeface="Calibri"/>
                        </a:rPr>
                        <a:t>Localidad 1 </a:t>
                      </a:r>
                    </a:p>
                  </a:txBody>
                  <a:tcPr marL="73025" marR="73025" marT="0" marB="0" anchor="ctr"/>
                </a:tc>
                <a:tc>
                  <a:txBody>
                    <a:bodyPr/>
                    <a:lstStyle/>
                    <a:p>
                      <a:pPr algn="ctr"/>
                      <a:r>
                        <a:rPr lang="es-ES" sz="2400" b="0" i="0" u="none" strike="noStrike" kern="1200" baseline="0" dirty="0">
                          <a:solidFill>
                            <a:schemeClr val="tx1"/>
                          </a:solidFill>
                          <a:latin typeface="Aptos Display" panose="020B0004020202020204" pitchFamily="34" charset="0"/>
                          <a:ea typeface="+mn-ea"/>
                          <a:cs typeface="+mn-cs"/>
                        </a:rPr>
                        <a:t>393.143 </a:t>
                      </a:r>
                    </a:p>
                  </a:txBody>
                  <a:tcPr marL="73025" marR="73025" marT="0" marB="0" anchor="ctr"/>
                </a:tc>
                <a:tc>
                  <a:txBody>
                    <a:bodyPr/>
                    <a:lstStyle/>
                    <a:p>
                      <a:pPr marL="0" lvl="0" indent="0" algn="l" rtl="0">
                        <a:spcBef>
                          <a:spcPts val="0"/>
                        </a:spcBef>
                        <a:spcAft>
                          <a:spcPts val="0"/>
                        </a:spcAft>
                        <a:buNone/>
                      </a:pPr>
                      <a:r>
                        <a:rPr lang="es-ES" sz="2400" dirty="0">
                          <a:solidFill>
                            <a:schemeClr val="dk1"/>
                          </a:solidFill>
                          <a:latin typeface="Aptos Display" panose="020B0004020202020204" pitchFamily="34" charset="0"/>
                          <a:sym typeface="Calibri"/>
                        </a:rPr>
                        <a:t>Zona residencial urbana, altos ingresos y buena infraestructura </a:t>
                      </a:r>
                      <a:r>
                        <a:rPr lang="es-ES" sz="2400" b="1" dirty="0">
                          <a:solidFill>
                            <a:schemeClr val="dk1"/>
                          </a:solidFill>
                          <a:latin typeface="Aptos Display" panose="020B0004020202020204" pitchFamily="34" charset="0"/>
                          <a:sym typeface="Calibri"/>
                        </a:rPr>
                        <a:t>(no hay controles exclusivos).</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1"/>
                  </a:ext>
                </a:extLst>
              </a:tr>
              <a:tr h="1361507">
                <a:tc>
                  <a:txBody>
                    <a:bodyPr/>
                    <a:lstStyle/>
                    <a:p>
                      <a:pPr marL="0" lvl="0" indent="0" algn="ctr" rtl="0">
                        <a:spcBef>
                          <a:spcPts val="0"/>
                        </a:spcBef>
                        <a:spcAft>
                          <a:spcPts val="0"/>
                        </a:spcAft>
                        <a:buNone/>
                      </a:pPr>
                      <a:r>
                        <a:rPr lang="es-ES" sz="2400" b="1" dirty="0">
                          <a:solidFill>
                            <a:schemeClr val="dk1"/>
                          </a:solidFill>
                          <a:latin typeface="Aptos Display" panose="020B0004020202020204" pitchFamily="34" charset="0"/>
                          <a:sym typeface="Calibri"/>
                        </a:rPr>
                        <a:t>La Boquilla</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algn="ctr"/>
                      <a:r>
                        <a:rPr lang="es-ES" sz="2400" b="0" i="0" u="none" strike="noStrike" kern="1200" baseline="0" dirty="0">
                          <a:solidFill>
                            <a:schemeClr val="tx1"/>
                          </a:solidFill>
                          <a:latin typeface="Aptos Display" panose="020B0004020202020204" pitchFamily="34" charset="0"/>
                          <a:ea typeface="+mn-ea"/>
                          <a:cs typeface="+mn-cs"/>
                        </a:rPr>
                        <a:t>367.026 </a:t>
                      </a:r>
                    </a:p>
                  </a:txBody>
                  <a:tcPr marL="73025" marR="73025" marT="0" marB="0" anchor="ctr"/>
                </a:tc>
                <a:tc>
                  <a:txBody>
                    <a:bodyPr/>
                    <a:lstStyle/>
                    <a:p>
                      <a:pPr marL="0" lvl="0" indent="0" algn="l" rtl="0">
                        <a:spcBef>
                          <a:spcPts val="0"/>
                        </a:spcBef>
                        <a:spcAft>
                          <a:spcPts val="0"/>
                        </a:spcAft>
                        <a:buNone/>
                      </a:pPr>
                      <a:r>
                        <a:rPr lang="es-ES" sz="2400" dirty="0">
                          <a:solidFill>
                            <a:schemeClr val="dk1"/>
                          </a:solidFill>
                          <a:latin typeface="Aptos Display" panose="020B0004020202020204" pitchFamily="34" charset="0"/>
                          <a:sym typeface="Calibri"/>
                        </a:rPr>
                        <a:t>Área rural, territorio colectivo afrodescendiente, zona de desarrollo hotelero reciente </a:t>
                      </a:r>
                      <a:r>
                        <a:rPr lang="es-ES" sz="2400" b="1" dirty="0">
                          <a:solidFill>
                            <a:schemeClr val="dk1"/>
                          </a:solidFill>
                          <a:latin typeface="Aptos Display" panose="020B0004020202020204" pitchFamily="34" charset="0"/>
                          <a:sym typeface="Calibri"/>
                        </a:rPr>
                        <a:t>(algunas con control exclusivo).</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2"/>
                  </a:ext>
                </a:extLst>
              </a:tr>
              <a:tr h="1361507">
                <a:tc>
                  <a:txBody>
                    <a:bodyPr/>
                    <a:lstStyle/>
                    <a:p>
                      <a:pPr marL="0" lvl="0" indent="0" algn="ctr" rtl="0">
                        <a:spcBef>
                          <a:spcPts val="0"/>
                        </a:spcBef>
                        <a:spcAft>
                          <a:spcPts val="0"/>
                        </a:spcAft>
                        <a:buNone/>
                      </a:pPr>
                      <a:r>
                        <a:rPr lang="es-ES" sz="2400" b="1" dirty="0">
                          <a:solidFill>
                            <a:schemeClr val="dk1"/>
                          </a:solidFill>
                          <a:latin typeface="Aptos Display" panose="020B0004020202020204" pitchFamily="34" charset="0"/>
                          <a:sym typeface="Calibri"/>
                        </a:rPr>
                        <a:t>Zona insular</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2400" dirty="0">
                          <a:solidFill>
                            <a:schemeClr val="dk1"/>
                          </a:solidFill>
                          <a:latin typeface="Aptos Display" panose="020B0004020202020204" pitchFamily="34" charset="0"/>
                          <a:sym typeface="Calibri"/>
                        </a:rPr>
                        <a:t>162.588</a:t>
                      </a:r>
                      <a:endParaRPr sz="2400"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l" rtl="0">
                        <a:spcBef>
                          <a:spcPts val="0"/>
                        </a:spcBef>
                        <a:spcAft>
                          <a:spcPts val="0"/>
                        </a:spcAft>
                        <a:buNone/>
                      </a:pPr>
                      <a:r>
                        <a:rPr lang="es-ES" sz="2400" dirty="0">
                          <a:solidFill>
                            <a:schemeClr val="dk1"/>
                          </a:solidFill>
                          <a:latin typeface="Aptos Display" panose="020B0004020202020204" pitchFamily="34" charset="0"/>
                          <a:sym typeface="Calibri"/>
                        </a:rPr>
                        <a:t>Área rural, con población afro, la mayor pobreza extrema. Deficiente infraestructura </a:t>
                      </a:r>
                      <a:r>
                        <a:rPr lang="es-ES" sz="2400" b="1" dirty="0">
                          <a:solidFill>
                            <a:schemeClr val="dk1"/>
                          </a:solidFill>
                          <a:latin typeface="Aptos Display" panose="020B0004020202020204" pitchFamily="34" charset="0"/>
                          <a:sym typeface="Calibri"/>
                        </a:rPr>
                        <a:t>(algunas con control exclusivo).</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03"/>
                  </a:ext>
                </a:extLst>
              </a:tr>
              <a:tr h="340377">
                <a:tc>
                  <a:txBody>
                    <a:bodyPr/>
                    <a:lstStyle/>
                    <a:p>
                      <a:pPr marL="0" lvl="0" indent="0" algn="ctr" rtl="0">
                        <a:spcBef>
                          <a:spcPts val="0"/>
                        </a:spcBef>
                        <a:spcAft>
                          <a:spcPts val="0"/>
                        </a:spcAft>
                        <a:buNone/>
                      </a:pPr>
                      <a:r>
                        <a:rPr lang="es-ES" sz="2400" b="1" dirty="0">
                          <a:solidFill>
                            <a:schemeClr val="dk1"/>
                          </a:solidFill>
                          <a:latin typeface="Aptos Display" panose="020B0004020202020204" pitchFamily="34" charset="0"/>
                          <a:sym typeface="Calibri"/>
                        </a:rPr>
                        <a:t>Total</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r>
                        <a:rPr lang="es-ES" sz="2400" b="1" dirty="0">
                          <a:solidFill>
                            <a:schemeClr val="dk1"/>
                          </a:solidFill>
                          <a:latin typeface="Aptos Display" panose="020B0004020202020204" pitchFamily="34" charset="0"/>
                          <a:sym typeface="Calibri"/>
                        </a:rPr>
                        <a:t>922.757</a:t>
                      </a: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tc>
                  <a:txBody>
                    <a:bodyPr/>
                    <a:lstStyle/>
                    <a:p>
                      <a:pPr marL="0" lvl="0" indent="0" algn="ctr" rtl="0">
                        <a:spcBef>
                          <a:spcPts val="0"/>
                        </a:spcBef>
                        <a:spcAft>
                          <a:spcPts val="0"/>
                        </a:spcAft>
                        <a:buNone/>
                      </a:pPr>
                      <a:endParaRPr sz="2400" b="1" dirty="0">
                        <a:solidFill>
                          <a:schemeClr val="dk1"/>
                        </a:solidFill>
                        <a:latin typeface="Aptos Display" panose="020B0004020202020204" pitchFamily="34" charset="0"/>
                        <a:ea typeface="Calibri"/>
                        <a:cs typeface="Calibri"/>
                        <a:sym typeface="Calibri"/>
                      </a:endParaRPr>
                    </a:p>
                  </a:txBody>
                  <a:tcPr marL="73025" marR="73025" marT="0" marB="0" anchor="ctr"/>
                </a:tc>
                <a:extLst>
                  <a:ext uri="{0D108BD9-81ED-4DB2-BD59-A6C34878D82A}">
                    <a16:rowId xmlns:a16="http://schemas.microsoft.com/office/drawing/2014/main" val="10017"/>
                  </a:ext>
                </a:extLst>
              </a:tr>
            </a:tbl>
          </a:graphicData>
        </a:graphic>
      </p:graphicFrame>
      <p:sp>
        <p:nvSpPr>
          <p:cNvPr id="4" name="Google Shape;296;g1f7da46b293_0_44">
            <a:extLst>
              <a:ext uri="{FF2B5EF4-FFF2-40B4-BE49-F238E27FC236}">
                <a16:creationId xmlns:a16="http://schemas.microsoft.com/office/drawing/2014/main" id="{1664A329-FF9C-E819-3A8A-53D38F464922}"/>
              </a:ext>
            </a:extLst>
          </p:cNvPr>
          <p:cNvSpPr txBox="1"/>
          <p:nvPr/>
        </p:nvSpPr>
        <p:spPr>
          <a:xfrm>
            <a:off x="781878" y="564339"/>
            <a:ext cx="10949402" cy="534963"/>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ES" sz="3200" b="1" dirty="0">
                <a:latin typeface="Aptos Display" panose="020B0004020202020204" pitchFamily="34" charset="0"/>
                <a:ea typeface="Montserrat Black"/>
                <a:cs typeface="Montserrat Black"/>
                <a:sym typeface="Montserrat Black"/>
              </a:rPr>
              <a:t>Distribución espacial de las áreas de playas en Cartagena</a:t>
            </a:r>
            <a:endParaRPr sz="3200" dirty="0"/>
          </a:p>
        </p:txBody>
      </p:sp>
      <p:sp>
        <p:nvSpPr>
          <p:cNvPr id="5" name="CuadroTexto 4">
            <a:extLst>
              <a:ext uri="{FF2B5EF4-FFF2-40B4-BE49-F238E27FC236}">
                <a16:creationId xmlns:a16="http://schemas.microsoft.com/office/drawing/2014/main" id="{E0BB5605-A410-1C0C-5B61-C2A051F4C9A5}"/>
              </a:ext>
            </a:extLst>
          </p:cNvPr>
          <p:cNvSpPr txBox="1"/>
          <p:nvPr/>
        </p:nvSpPr>
        <p:spPr>
          <a:xfrm>
            <a:off x="1179443" y="6426180"/>
            <a:ext cx="8189844" cy="253916"/>
          </a:xfrm>
          <a:prstGeom prst="rect">
            <a:avLst/>
          </a:prstGeom>
          <a:noFill/>
        </p:spPr>
        <p:txBody>
          <a:bodyPr wrap="square" rtlCol="0">
            <a:spAutoFit/>
          </a:bodyPr>
          <a:lstStyle/>
          <a:p>
            <a:r>
              <a:rPr lang="es-ES" sz="1050" dirty="0">
                <a:latin typeface="Aptos Display" panose="020B0004020202020204" pitchFamily="34" charset="0"/>
                <a:cs typeface="Segoe UI" panose="020B0502040204020203" pitchFamily="34" charset="0"/>
              </a:rPr>
              <a:t>Fuente: Política Pública de Espacio Público (2023) y Plan Especial De Manejo y Protección del Centro Histórico y su Área de Influencia-PEMP (2023).</a:t>
            </a:r>
          </a:p>
        </p:txBody>
      </p:sp>
    </p:spTree>
    <p:extLst>
      <p:ext uri="{BB962C8B-B14F-4D97-AF65-F5344CB8AC3E}">
        <p14:creationId xmlns:p14="http://schemas.microsoft.com/office/powerpoint/2010/main" val="15509120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3152</TotalTime>
  <Words>2167</Words>
  <Application>Microsoft Office PowerPoint</Application>
  <PresentationFormat>Panorámica</PresentationFormat>
  <Paragraphs>243</Paragraphs>
  <Slides>16</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Aptos</vt:lpstr>
      <vt:lpstr>Aptos Display</vt:lpstr>
      <vt:lpstr>arial</vt:lpstr>
      <vt:lpstr>arial</vt:lpstr>
      <vt:lpstr>Calibri</vt:lpstr>
      <vt:lpstr>Calibri Light</vt:lpstr>
      <vt:lpstr>Google Sans</vt:lpstr>
      <vt:lpstr>Times New Roman</vt:lpstr>
      <vt:lpstr>Wingdings</vt:lpstr>
      <vt:lpstr>Tema de Office</vt:lpstr>
      <vt:lpstr>Seminario del Doctorado en Ciencias Económicas, Empresariales y Sociales (CEES)  La economía del ocio y la participación en actividades recreativas. Alcances conceptuales y acercamiento a la modelación empírica en ciudades de países en desarrollo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probit (pool probit y de variables instrumentales) de participación en actividades recreativas al aire libre, 2010-2019</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¿Quiénes van a playa, a parques y a ciclovías? Un estudio de la participación en actividades de ocio al aire libre en Cartagena de Indias</dc:title>
  <dc:creator>Keisy Ospino Ramos</dc:creator>
  <cp:lastModifiedBy>Aaron Eduardo Espinosa Espinosa</cp:lastModifiedBy>
  <cp:revision>3</cp:revision>
  <dcterms:created xsi:type="dcterms:W3CDTF">2023-10-28T03:22:55Z</dcterms:created>
  <dcterms:modified xsi:type="dcterms:W3CDTF">2024-06-26T07:03:20Z</dcterms:modified>
</cp:coreProperties>
</file>